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ink/ink1.xml" ContentType="application/inkml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89" r:id="rId1"/>
  </p:sldMasterIdLst>
  <p:notesMasterIdLst>
    <p:notesMasterId r:id="rId14"/>
  </p:notesMasterIdLst>
  <p:sldIdLst>
    <p:sldId id="256" r:id="rId2"/>
    <p:sldId id="310" r:id="rId3"/>
    <p:sldId id="323" r:id="rId4"/>
    <p:sldId id="325" r:id="rId5"/>
    <p:sldId id="311" r:id="rId6"/>
    <p:sldId id="312" r:id="rId7"/>
    <p:sldId id="313" r:id="rId8"/>
    <p:sldId id="315" r:id="rId9"/>
    <p:sldId id="318" r:id="rId10"/>
    <p:sldId id="319" r:id="rId11"/>
    <p:sldId id="321" r:id="rId12"/>
    <p:sldId id="322" r:id="rId13"/>
  </p:sldIdLst>
  <p:sldSz cx="9144000" cy="5143500" type="screen16x9"/>
  <p:notesSz cx="6858000" cy="9144000"/>
  <p:embeddedFontLst>
    <p:embeddedFont>
      <p:font typeface="Bebas Neue" panose="020B0606020202050201" pitchFamily="34" charset="77"/>
      <p:regular r:id="rId15"/>
    </p:embeddedFont>
    <p:embeddedFont>
      <p:font typeface="Letter-join Air No-lead 8" panose="02000805000000020003" pitchFamily="2" charset="0"/>
      <p:regular r:id="rId16"/>
    </p:embeddedFont>
    <p:embeddedFont>
      <p:font typeface="Letter-join Plus 8" panose="02000505000000020003" pitchFamily="2" charset="0"/>
      <p:regular r:id="rId17"/>
    </p:embeddedFont>
    <p:embeddedFont>
      <p:font typeface="Open Sans" panose="020B0606030504020204" pitchFamily="34" charset="0"/>
      <p:regular r:id="rId18"/>
      <p:bold r:id="rId19"/>
      <p:italic r:id="rId20"/>
      <p:boldItalic r:id="rId21"/>
    </p:embeddedFont>
    <p:embeddedFont>
      <p:font typeface="Titillium Web" pitchFamily="2" charset="77"/>
      <p:regular r:id="rId22"/>
      <p:bold r:id="rId23"/>
      <p:italic r:id="rId24"/>
      <p:boldItalic r:id="rId2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E577B52A-6013-41AE-A3FD-07534515F957}">
  <a:tblStyle styleId="{E577B52A-6013-41AE-A3FD-07534515F957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96"/>
    <p:restoredTop sz="94622"/>
  </p:normalViewPr>
  <p:slideViewPr>
    <p:cSldViewPr snapToGrid="0">
      <p:cViewPr varScale="1">
        <p:scale>
          <a:sx n="129" d="100"/>
          <a:sy n="129" d="100"/>
        </p:scale>
        <p:origin x="1176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4.fntdata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7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5" Type="http://schemas.openxmlformats.org/officeDocument/2006/relationships/font" Target="fonts/font11.fntdata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0.fntdata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font" Target="fonts/font9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font" Target="fonts/font8.fntdata"/><Relationship Id="rId27" Type="http://schemas.openxmlformats.org/officeDocument/2006/relationships/viewProps" Target="viewProps.xml"/><Relationship Id="rId30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hloe Wildman" userId="67cfbc80-436d-4ed8-8bd5-340066375834" providerId="ADAL" clId="{DBD6DE44-6B68-5A8B-985A-274696C2184E}"/>
    <pc:docChg chg="custSel modSld">
      <pc:chgData name="Chloe Wildman" userId="67cfbc80-436d-4ed8-8bd5-340066375834" providerId="ADAL" clId="{DBD6DE44-6B68-5A8B-985A-274696C2184E}" dt="2026-09-09T15:22:41.702" v="55" actId="478"/>
      <pc:docMkLst>
        <pc:docMk/>
      </pc:docMkLst>
      <pc:sldChg chg="modSp mod">
        <pc:chgData name="Chloe Wildman" userId="67cfbc80-436d-4ed8-8bd5-340066375834" providerId="ADAL" clId="{DBD6DE44-6B68-5A8B-985A-274696C2184E}" dt="2026-09-02T15:24:40.338" v="19" actId="20577"/>
        <pc:sldMkLst>
          <pc:docMk/>
          <pc:sldMk cId="3100938637" sldId="319"/>
        </pc:sldMkLst>
        <pc:spChg chg="mod">
          <ac:chgData name="Chloe Wildman" userId="67cfbc80-436d-4ed8-8bd5-340066375834" providerId="ADAL" clId="{DBD6DE44-6B68-5A8B-985A-274696C2184E}" dt="2026-09-02T15:24:40.338" v="19" actId="20577"/>
          <ac:spMkLst>
            <pc:docMk/>
            <pc:sldMk cId="3100938637" sldId="319"/>
            <ac:spMk id="5" creationId="{09860819-585D-18E7-8B4E-43EF37AD3AFF}"/>
          </ac:spMkLst>
        </pc:spChg>
      </pc:sldChg>
      <pc:sldChg chg="addSp delSp modSp mod">
        <pc:chgData name="Chloe Wildman" userId="67cfbc80-436d-4ed8-8bd5-340066375834" providerId="ADAL" clId="{DBD6DE44-6B68-5A8B-985A-274696C2184E}" dt="2026-09-09T15:22:39.700" v="54" actId="478"/>
        <pc:sldMkLst>
          <pc:docMk/>
          <pc:sldMk cId="3104418031" sldId="323"/>
        </pc:sldMkLst>
        <pc:spChg chg="mod">
          <ac:chgData name="Chloe Wildman" userId="67cfbc80-436d-4ed8-8bd5-340066375834" providerId="ADAL" clId="{DBD6DE44-6B68-5A8B-985A-274696C2184E}" dt="2026-09-07T19:28:10.106" v="53" actId="20577"/>
          <ac:spMkLst>
            <pc:docMk/>
            <pc:sldMk cId="3104418031" sldId="323"/>
            <ac:spMk id="3" creationId="{A24BD683-6DD3-199B-179C-D1CBF0ABE05C}"/>
          </ac:spMkLst>
        </pc:spChg>
        <pc:picChg chg="add del mod">
          <ac:chgData name="Chloe Wildman" userId="67cfbc80-436d-4ed8-8bd5-340066375834" providerId="ADAL" clId="{DBD6DE44-6B68-5A8B-985A-274696C2184E}" dt="2026-09-09T15:22:39.700" v="54" actId="478"/>
          <ac:picMkLst>
            <pc:docMk/>
            <pc:sldMk cId="3104418031" sldId="323"/>
            <ac:picMk id="4" creationId="{3934A9BB-6E03-78D8-12A4-CCF62393DA5E}"/>
          </ac:picMkLst>
        </pc:picChg>
      </pc:sldChg>
      <pc:sldChg chg="addSp delSp modSp mod">
        <pc:chgData name="Chloe Wildman" userId="67cfbc80-436d-4ed8-8bd5-340066375834" providerId="ADAL" clId="{DBD6DE44-6B68-5A8B-985A-274696C2184E}" dt="2026-09-09T15:22:41.702" v="55" actId="478"/>
        <pc:sldMkLst>
          <pc:docMk/>
          <pc:sldMk cId="2247543676" sldId="325"/>
        </pc:sldMkLst>
        <pc:picChg chg="add del mod">
          <ac:chgData name="Chloe Wildman" userId="67cfbc80-436d-4ed8-8bd5-340066375834" providerId="ADAL" clId="{DBD6DE44-6B68-5A8B-985A-274696C2184E}" dt="2026-09-09T15:22:41.702" v="55" actId="478"/>
          <ac:picMkLst>
            <pc:docMk/>
            <pc:sldMk cId="2247543676" sldId="325"/>
            <ac:picMk id="4" creationId="{409DF06E-527F-E1A8-21B0-8D518385F8A6}"/>
          </ac:picMkLst>
        </pc:picChg>
      </pc:sldChg>
    </pc:docChg>
  </pc:docChgLst>
  <pc:docChgLst>
    <pc:chgData name="Beth Rowland" userId="S::bparker@brookfield.lancs.sch.uk::d7b0ec9a-3d24-4f68-bbba-32c49cd5ce74" providerId="AD" clId="Web-{7C22A6AC-0690-4194-F157-75124F838984}"/>
    <pc:docChg chg="modSld">
      <pc:chgData name="Beth Rowland" userId="S::bparker@brookfield.lancs.sch.uk::d7b0ec9a-3d24-4f68-bbba-32c49cd5ce74" providerId="AD" clId="Web-{7C22A6AC-0690-4194-F157-75124F838984}" dt="2026-09-06T19:50:22.726" v="190" actId="20577"/>
      <pc:docMkLst>
        <pc:docMk/>
      </pc:docMkLst>
      <pc:sldChg chg="modSp">
        <pc:chgData name="Beth Rowland" userId="S::bparker@brookfield.lancs.sch.uk::d7b0ec9a-3d24-4f68-bbba-32c49cd5ce74" providerId="AD" clId="Web-{7C22A6AC-0690-4194-F157-75124F838984}" dt="2026-09-06T19:50:22.726" v="190" actId="20577"/>
        <pc:sldMkLst>
          <pc:docMk/>
          <pc:sldMk cId="2247543676" sldId="325"/>
        </pc:sldMkLst>
        <pc:spChg chg="mod">
          <ac:chgData name="Beth Rowland" userId="S::bparker@brookfield.lancs.sch.uk::d7b0ec9a-3d24-4f68-bbba-32c49cd5ce74" providerId="AD" clId="Web-{7C22A6AC-0690-4194-F157-75124F838984}" dt="2026-09-06T19:50:22.726" v="190" actId="20577"/>
          <ac:spMkLst>
            <pc:docMk/>
            <pc:sldMk cId="2247543676" sldId="325"/>
            <ac:spMk id="3" creationId="{ABA2FA0E-D665-D598-C027-428E7CD184E6}"/>
          </ac:spMkLst>
        </pc:spChg>
      </pc:sldChg>
    </pc:docChg>
  </pc:docChgLst>
</pc:chgInfo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8-31T17:20:36.825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1 76 16383,'90'0'0,"1"0"0,-6 0 0,5 0 0,-15 0 0,-9 0 0,-8 0 0,-11 0 0,-1 0 0,-10 0 0,-9 0 0,-5 0 0,-3 0 0,0 0 0,3-3 0,7-2 0,9-1 0,3-1 0,3 0 0,-2-1 0,-1 2 0,5 0 0,6 2 0,6 2 0,0 1 0,-9 1 0,-13 0 0,-12 0 0,-7 0 0,-5 0 0,6 0 0,-4-2 0,5-1 0,-3-2 0,2 1 0,3 0 0,0 2 0,1 1 0,-2 1 0,0 0 0,0 0 0,1 0 0,1 0 0,0 0 0,0 0 0,0 0 0,-1 0 0,-3 0 0,-2 0 0,-2 0 0,6 0 0,-5 0 0,7 0 0,-6 0 0,-1 0 0,1 0 0,0 0 0,-2 0 0,5 0 0,-2 0 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0" name="Google Shape;2850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51" name="Google Shape;2851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oogle Shape;10;p2"/>
          <p:cNvGrpSpPr/>
          <p:nvPr/>
        </p:nvGrpSpPr>
        <p:grpSpPr>
          <a:xfrm>
            <a:off x="-100" y="-2100"/>
            <a:ext cx="9144129" cy="5149800"/>
            <a:chOff x="-100" y="-2100"/>
            <a:chExt cx="9144129" cy="5149800"/>
          </a:xfrm>
        </p:grpSpPr>
        <p:cxnSp>
          <p:nvCxnSpPr>
            <p:cNvPr id="11" name="Google Shape;11;p2"/>
            <p:cNvCxnSpPr/>
            <p:nvPr/>
          </p:nvCxnSpPr>
          <p:spPr>
            <a:xfrm>
              <a:off x="352950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2" name="Google Shape;12;p2"/>
            <p:cNvCxnSpPr/>
            <p:nvPr/>
          </p:nvCxnSpPr>
          <p:spPr>
            <a:xfrm>
              <a:off x="609193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3" name="Google Shape;13;p2"/>
            <p:cNvCxnSpPr/>
            <p:nvPr/>
          </p:nvCxnSpPr>
          <p:spPr>
            <a:xfrm>
              <a:off x="865437" y="-210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4" name="Google Shape;14;p2"/>
            <p:cNvCxnSpPr/>
            <p:nvPr/>
          </p:nvCxnSpPr>
          <p:spPr>
            <a:xfrm>
              <a:off x="1121680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5" name="Google Shape;15;p2"/>
            <p:cNvCxnSpPr/>
            <p:nvPr/>
          </p:nvCxnSpPr>
          <p:spPr>
            <a:xfrm>
              <a:off x="1377924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6" name="Google Shape;16;p2"/>
            <p:cNvCxnSpPr/>
            <p:nvPr/>
          </p:nvCxnSpPr>
          <p:spPr>
            <a:xfrm>
              <a:off x="1634167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7" name="Google Shape;17;p2"/>
            <p:cNvCxnSpPr/>
            <p:nvPr/>
          </p:nvCxnSpPr>
          <p:spPr>
            <a:xfrm>
              <a:off x="1890410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8" name="Google Shape;18;p2"/>
            <p:cNvCxnSpPr/>
            <p:nvPr/>
          </p:nvCxnSpPr>
          <p:spPr>
            <a:xfrm>
              <a:off x="2146654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9" name="Google Shape;19;p2"/>
            <p:cNvCxnSpPr/>
            <p:nvPr/>
          </p:nvCxnSpPr>
          <p:spPr>
            <a:xfrm>
              <a:off x="2402897" y="-210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0" name="Google Shape;20;p2"/>
            <p:cNvCxnSpPr/>
            <p:nvPr/>
          </p:nvCxnSpPr>
          <p:spPr>
            <a:xfrm>
              <a:off x="2659140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1" name="Google Shape;21;p2"/>
            <p:cNvCxnSpPr/>
            <p:nvPr/>
          </p:nvCxnSpPr>
          <p:spPr>
            <a:xfrm>
              <a:off x="2915384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2" name="Google Shape;22;p2"/>
            <p:cNvCxnSpPr/>
            <p:nvPr/>
          </p:nvCxnSpPr>
          <p:spPr>
            <a:xfrm>
              <a:off x="3171627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3" name="Google Shape;23;p2"/>
            <p:cNvCxnSpPr/>
            <p:nvPr/>
          </p:nvCxnSpPr>
          <p:spPr>
            <a:xfrm>
              <a:off x="3427871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4" name="Google Shape;24;p2"/>
            <p:cNvCxnSpPr/>
            <p:nvPr/>
          </p:nvCxnSpPr>
          <p:spPr>
            <a:xfrm>
              <a:off x="3684114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5" name="Google Shape;25;p2"/>
            <p:cNvCxnSpPr/>
            <p:nvPr/>
          </p:nvCxnSpPr>
          <p:spPr>
            <a:xfrm>
              <a:off x="3940357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6" name="Google Shape;26;p2"/>
            <p:cNvCxnSpPr/>
            <p:nvPr/>
          </p:nvCxnSpPr>
          <p:spPr>
            <a:xfrm>
              <a:off x="4196601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7" name="Google Shape;27;p2"/>
            <p:cNvCxnSpPr/>
            <p:nvPr/>
          </p:nvCxnSpPr>
          <p:spPr>
            <a:xfrm>
              <a:off x="4452844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8" name="Google Shape;28;p2"/>
            <p:cNvCxnSpPr/>
            <p:nvPr/>
          </p:nvCxnSpPr>
          <p:spPr>
            <a:xfrm>
              <a:off x="4709088" y="-210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9" name="Google Shape;29;p2"/>
            <p:cNvCxnSpPr/>
            <p:nvPr/>
          </p:nvCxnSpPr>
          <p:spPr>
            <a:xfrm>
              <a:off x="4965331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0" name="Google Shape;30;p2"/>
            <p:cNvCxnSpPr/>
            <p:nvPr/>
          </p:nvCxnSpPr>
          <p:spPr>
            <a:xfrm>
              <a:off x="5221574" y="-210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1" name="Google Shape;31;p2"/>
            <p:cNvCxnSpPr/>
            <p:nvPr/>
          </p:nvCxnSpPr>
          <p:spPr>
            <a:xfrm>
              <a:off x="5477818" y="-210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2" name="Google Shape;32;p2"/>
            <p:cNvCxnSpPr/>
            <p:nvPr/>
          </p:nvCxnSpPr>
          <p:spPr>
            <a:xfrm>
              <a:off x="5734061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3" name="Google Shape;33;p2"/>
            <p:cNvCxnSpPr/>
            <p:nvPr/>
          </p:nvCxnSpPr>
          <p:spPr>
            <a:xfrm>
              <a:off x="5990304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4" name="Google Shape;34;p2"/>
            <p:cNvCxnSpPr/>
            <p:nvPr/>
          </p:nvCxnSpPr>
          <p:spPr>
            <a:xfrm>
              <a:off x="6246548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5" name="Google Shape;35;p2"/>
            <p:cNvCxnSpPr/>
            <p:nvPr/>
          </p:nvCxnSpPr>
          <p:spPr>
            <a:xfrm>
              <a:off x="6502791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6" name="Google Shape;36;p2"/>
            <p:cNvCxnSpPr/>
            <p:nvPr/>
          </p:nvCxnSpPr>
          <p:spPr>
            <a:xfrm>
              <a:off x="6759035" y="-210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7" name="Google Shape;37;p2"/>
            <p:cNvCxnSpPr/>
            <p:nvPr/>
          </p:nvCxnSpPr>
          <p:spPr>
            <a:xfrm>
              <a:off x="7015278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8" name="Google Shape;38;p2"/>
            <p:cNvCxnSpPr/>
            <p:nvPr/>
          </p:nvCxnSpPr>
          <p:spPr>
            <a:xfrm>
              <a:off x="7271521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9" name="Google Shape;39;p2"/>
            <p:cNvCxnSpPr/>
            <p:nvPr/>
          </p:nvCxnSpPr>
          <p:spPr>
            <a:xfrm>
              <a:off x="7527765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40" name="Google Shape;40;p2"/>
            <p:cNvCxnSpPr/>
            <p:nvPr/>
          </p:nvCxnSpPr>
          <p:spPr>
            <a:xfrm>
              <a:off x="7784008" y="-210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41" name="Google Shape;41;p2"/>
            <p:cNvCxnSpPr/>
            <p:nvPr/>
          </p:nvCxnSpPr>
          <p:spPr>
            <a:xfrm>
              <a:off x="8040251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42" name="Google Shape;42;p2"/>
            <p:cNvCxnSpPr/>
            <p:nvPr/>
          </p:nvCxnSpPr>
          <p:spPr>
            <a:xfrm>
              <a:off x="8296495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43" name="Google Shape;43;p2"/>
            <p:cNvCxnSpPr/>
            <p:nvPr/>
          </p:nvCxnSpPr>
          <p:spPr>
            <a:xfrm>
              <a:off x="8552738" y="-210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44" name="Google Shape;44;p2"/>
            <p:cNvCxnSpPr/>
            <p:nvPr/>
          </p:nvCxnSpPr>
          <p:spPr>
            <a:xfrm>
              <a:off x="8808982" y="-210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45" name="Google Shape;45;p2"/>
            <p:cNvCxnSpPr/>
            <p:nvPr/>
          </p:nvCxnSpPr>
          <p:spPr>
            <a:xfrm>
              <a:off x="9065225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46" name="Google Shape;46;p2"/>
            <p:cNvCxnSpPr/>
            <p:nvPr/>
          </p:nvCxnSpPr>
          <p:spPr>
            <a:xfrm>
              <a:off x="96700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47" name="Google Shape;47;p2"/>
            <p:cNvCxnSpPr/>
            <p:nvPr/>
          </p:nvCxnSpPr>
          <p:spPr>
            <a:xfrm rot="10800000">
              <a:off x="4573829" y="41812"/>
              <a:ext cx="0" cy="91404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48" name="Google Shape;48;p2"/>
            <p:cNvCxnSpPr/>
            <p:nvPr/>
          </p:nvCxnSpPr>
          <p:spPr>
            <a:xfrm rot="10800000">
              <a:off x="4573829" y="-218345"/>
              <a:ext cx="0" cy="91404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49" name="Google Shape;49;p2"/>
            <p:cNvCxnSpPr/>
            <p:nvPr/>
          </p:nvCxnSpPr>
          <p:spPr>
            <a:xfrm rot="10800000">
              <a:off x="4570100" y="-478501"/>
              <a:ext cx="0" cy="91404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50" name="Google Shape;50;p2"/>
            <p:cNvCxnSpPr/>
            <p:nvPr/>
          </p:nvCxnSpPr>
          <p:spPr>
            <a:xfrm rot="10800000">
              <a:off x="4573829" y="-738658"/>
              <a:ext cx="0" cy="91404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51" name="Google Shape;51;p2"/>
            <p:cNvCxnSpPr/>
            <p:nvPr/>
          </p:nvCxnSpPr>
          <p:spPr>
            <a:xfrm rot="10800000">
              <a:off x="4573829" y="-998815"/>
              <a:ext cx="0" cy="91404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52" name="Google Shape;52;p2"/>
            <p:cNvCxnSpPr/>
            <p:nvPr/>
          </p:nvCxnSpPr>
          <p:spPr>
            <a:xfrm rot="10800000">
              <a:off x="4573829" y="-1258971"/>
              <a:ext cx="0" cy="91404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53" name="Google Shape;53;p2"/>
            <p:cNvCxnSpPr/>
            <p:nvPr/>
          </p:nvCxnSpPr>
          <p:spPr>
            <a:xfrm rot="10800000">
              <a:off x="4573829" y="-1519128"/>
              <a:ext cx="0" cy="91404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54" name="Google Shape;54;p2"/>
            <p:cNvCxnSpPr/>
            <p:nvPr/>
          </p:nvCxnSpPr>
          <p:spPr>
            <a:xfrm rot="10800000">
              <a:off x="4573829" y="-1779284"/>
              <a:ext cx="0" cy="91404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55" name="Google Shape;55;p2"/>
            <p:cNvCxnSpPr/>
            <p:nvPr/>
          </p:nvCxnSpPr>
          <p:spPr>
            <a:xfrm rot="10800000">
              <a:off x="4570100" y="-2039441"/>
              <a:ext cx="0" cy="91404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56" name="Google Shape;56;p2"/>
            <p:cNvCxnSpPr/>
            <p:nvPr/>
          </p:nvCxnSpPr>
          <p:spPr>
            <a:xfrm rot="10800000">
              <a:off x="4573829" y="-2299597"/>
              <a:ext cx="0" cy="91404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57" name="Google Shape;57;p2"/>
            <p:cNvCxnSpPr/>
            <p:nvPr/>
          </p:nvCxnSpPr>
          <p:spPr>
            <a:xfrm rot="10800000">
              <a:off x="4573829" y="-2559754"/>
              <a:ext cx="0" cy="91404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58" name="Google Shape;58;p2"/>
            <p:cNvCxnSpPr/>
            <p:nvPr/>
          </p:nvCxnSpPr>
          <p:spPr>
            <a:xfrm rot="10800000">
              <a:off x="4573829" y="-2819911"/>
              <a:ext cx="0" cy="91404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59" name="Google Shape;59;p2"/>
            <p:cNvCxnSpPr/>
            <p:nvPr/>
          </p:nvCxnSpPr>
          <p:spPr>
            <a:xfrm rot="10800000">
              <a:off x="4573829" y="-3080067"/>
              <a:ext cx="0" cy="91404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60" name="Google Shape;60;p2"/>
            <p:cNvCxnSpPr/>
            <p:nvPr/>
          </p:nvCxnSpPr>
          <p:spPr>
            <a:xfrm rot="10800000">
              <a:off x="4573829" y="-3340224"/>
              <a:ext cx="0" cy="91404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61" name="Google Shape;61;p2"/>
            <p:cNvCxnSpPr/>
            <p:nvPr/>
          </p:nvCxnSpPr>
          <p:spPr>
            <a:xfrm rot="10800000">
              <a:off x="4573829" y="-3600380"/>
              <a:ext cx="0" cy="91404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62" name="Google Shape;62;p2"/>
            <p:cNvCxnSpPr/>
            <p:nvPr/>
          </p:nvCxnSpPr>
          <p:spPr>
            <a:xfrm rot="10800000">
              <a:off x="4573829" y="-3860537"/>
              <a:ext cx="0" cy="91404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63" name="Google Shape;63;p2"/>
            <p:cNvCxnSpPr/>
            <p:nvPr/>
          </p:nvCxnSpPr>
          <p:spPr>
            <a:xfrm rot="10800000">
              <a:off x="4573829" y="-4120693"/>
              <a:ext cx="0" cy="91404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64" name="Google Shape;64;p2"/>
            <p:cNvCxnSpPr/>
            <p:nvPr/>
          </p:nvCxnSpPr>
          <p:spPr>
            <a:xfrm rot="10800000">
              <a:off x="4570100" y="-4380850"/>
              <a:ext cx="0" cy="91404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65" name="Google Shape;65;p2"/>
            <p:cNvCxnSpPr/>
            <p:nvPr/>
          </p:nvCxnSpPr>
          <p:spPr>
            <a:xfrm rot="10800000">
              <a:off x="4573829" y="301975"/>
              <a:ext cx="0" cy="91404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sp>
        <p:nvSpPr>
          <p:cNvPr id="66" name="Google Shape;66;p2"/>
          <p:cNvSpPr/>
          <p:nvPr/>
        </p:nvSpPr>
        <p:spPr>
          <a:xfrm>
            <a:off x="1232390" y="1022807"/>
            <a:ext cx="7198500" cy="3567600"/>
          </a:xfrm>
          <a:prstGeom prst="roundRect">
            <a:avLst>
              <a:gd name="adj" fmla="val 6735"/>
            </a:avLst>
          </a:prstGeom>
          <a:solidFill>
            <a:schemeClr val="accent6"/>
          </a:solidFill>
          <a:ln w="9525" cap="flat" cmpd="sng">
            <a:solidFill>
              <a:srgbClr val="59595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7" name="Google Shape;67;p2"/>
          <p:cNvSpPr/>
          <p:nvPr/>
        </p:nvSpPr>
        <p:spPr>
          <a:xfrm>
            <a:off x="1061235" y="861653"/>
            <a:ext cx="7198500" cy="3567600"/>
          </a:xfrm>
          <a:prstGeom prst="roundRect">
            <a:avLst>
              <a:gd name="adj" fmla="val 6735"/>
            </a:avLst>
          </a:prstGeom>
          <a:solidFill>
            <a:schemeClr val="accent4"/>
          </a:solidFill>
          <a:ln w="9525" cap="flat" cmpd="sng">
            <a:solidFill>
              <a:srgbClr val="59595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8" name="Google Shape;68;p2"/>
          <p:cNvSpPr/>
          <p:nvPr/>
        </p:nvSpPr>
        <p:spPr>
          <a:xfrm>
            <a:off x="890004" y="700499"/>
            <a:ext cx="7198500" cy="3567600"/>
          </a:xfrm>
          <a:prstGeom prst="roundRect">
            <a:avLst>
              <a:gd name="adj" fmla="val 6735"/>
            </a:avLst>
          </a:prstGeom>
          <a:solidFill>
            <a:schemeClr val="accent1"/>
          </a:solidFill>
          <a:ln w="9525" cap="flat" cmpd="sng">
            <a:solidFill>
              <a:srgbClr val="59595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/>
              <a:t> </a:t>
            </a:r>
            <a:endParaRPr/>
          </a:p>
        </p:txBody>
      </p:sp>
      <p:grpSp>
        <p:nvGrpSpPr>
          <p:cNvPr id="69" name="Google Shape;69;p2"/>
          <p:cNvGrpSpPr/>
          <p:nvPr/>
        </p:nvGrpSpPr>
        <p:grpSpPr>
          <a:xfrm>
            <a:off x="713099" y="539410"/>
            <a:ext cx="7210210" cy="3567587"/>
            <a:chOff x="701025" y="539400"/>
            <a:chExt cx="7731300" cy="4064700"/>
          </a:xfrm>
        </p:grpSpPr>
        <p:grpSp>
          <p:nvGrpSpPr>
            <p:cNvPr id="70" name="Google Shape;70;p2"/>
            <p:cNvGrpSpPr/>
            <p:nvPr/>
          </p:nvGrpSpPr>
          <p:grpSpPr>
            <a:xfrm>
              <a:off x="701025" y="539400"/>
              <a:ext cx="7731300" cy="4064700"/>
              <a:chOff x="701025" y="539400"/>
              <a:chExt cx="7731300" cy="4064700"/>
            </a:xfrm>
          </p:grpSpPr>
          <p:sp>
            <p:nvSpPr>
              <p:cNvPr id="71" name="Google Shape;71;p2"/>
              <p:cNvSpPr/>
              <p:nvPr/>
            </p:nvSpPr>
            <p:spPr>
              <a:xfrm>
                <a:off x="711950" y="539400"/>
                <a:ext cx="7719000" cy="4064700"/>
              </a:xfrm>
              <a:prstGeom prst="roundRect">
                <a:avLst>
                  <a:gd name="adj" fmla="val 6735"/>
                </a:avLst>
              </a:prstGeom>
              <a:solidFill>
                <a:srgbClr val="FFFFFF"/>
              </a:solidFill>
              <a:ln w="9525" cap="flat" cmpd="sng">
                <a:solidFill>
                  <a:srgbClr val="595959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cxnSp>
            <p:nvCxnSpPr>
              <p:cNvPr id="72" name="Google Shape;72;p2"/>
              <p:cNvCxnSpPr/>
              <p:nvPr/>
            </p:nvCxnSpPr>
            <p:spPr>
              <a:xfrm rot="10800000">
                <a:off x="701025" y="920275"/>
                <a:ext cx="77313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595959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</p:grpSp>
        <p:grpSp>
          <p:nvGrpSpPr>
            <p:cNvPr id="73" name="Google Shape;73;p2"/>
            <p:cNvGrpSpPr/>
            <p:nvPr/>
          </p:nvGrpSpPr>
          <p:grpSpPr>
            <a:xfrm>
              <a:off x="930975" y="676950"/>
              <a:ext cx="716485" cy="147300"/>
              <a:chOff x="7468650" y="676950"/>
              <a:chExt cx="716485" cy="147300"/>
            </a:xfrm>
          </p:grpSpPr>
          <p:sp>
            <p:nvSpPr>
              <p:cNvPr id="74" name="Google Shape;74;p2"/>
              <p:cNvSpPr/>
              <p:nvPr/>
            </p:nvSpPr>
            <p:spPr>
              <a:xfrm>
                <a:off x="7468650" y="676950"/>
                <a:ext cx="147300" cy="147300"/>
              </a:xfrm>
              <a:prstGeom prst="ellipse">
                <a:avLst/>
              </a:prstGeom>
              <a:solidFill>
                <a:srgbClr val="74C3B3"/>
              </a:solidFill>
              <a:ln w="9525" cap="flat" cmpd="sng">
                <a:solidFill>
                  <a:srgbClr val="595959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" name="Google Shape;75;p2"/>
              <p:cNvSpPr/>
              <p:nvPr/>
            </p:nvSpPr>
            <p:spPr>
              <a:xfrm>
                <a:off x="7753243" y="676950"/>
                <a:ext cx="147300" cy="147300"/>
              </a:xfrm>
              <a:prstGeom prst="ellipse">
                <a:avLst/>
              </a:prstGeom>
              <a:solidFill>
                <a:srgbClr val="F6C4A2"/>
              </a:solidFill>
              <a:ln w="9525" cap="flat" cmpd="sng">
                <a:solidFill>
                  <a:srgbClr val="595959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" name="Google Shape;76;p2"/>
              <p:cNvSpPr/>
              <p:nvPr/>
            </p:nvSpPr>
            <p:spPr>
              <a:xfrm>
                <a:off x="8037835" y="676950"/>
                <a:ext cx="147300" cy="147300"/>
              </a:xfrm>
              <a:prstGeom prst="ellipse">
                <a:avLst/>
              </a:prstGeom>
              <a:solidFill>
                <a:srgbClr val="E1B8EC"/>
              </a:solidFill>
              <a:ln w="9525" cap="flat" cmpd="sng">
                <a:solidFill>
                  <a:srgbClr val="595959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77" name="Google Shape;77;p2"/>
          <p:cNvSpPr txBox="1">
            <a:spLocks noGrp="1"/>
          </p:cNvSpPr>
          <p:nvPr>
            <p:ph type="ctrTitle"/>
          </p:nvPr>
        </p:nvSpPr>
        <p:spPr>
          <a:xfrm>
            <a:off x="928050" y="1080725"/>
            <a:ext cx="6794400" cy="1980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0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78" name="Google Shape;78;p2"/>
          <p:cNvSpPr txBox="1">
            <a:spLocks noGrp="1"/>
          </p:cNvSpPr>
          <p:nvPr>
            <p:ph type="subTitle" idx="1"/>
          </p:nvPr>
        </p:nvSpPr>
        <p:spPr>
          <a:xfrm>
            <a:off x="1119900" y="3320800"/>
            <a:ext cx="6410700" cy="459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79" name="Google Shape;79;p2"/>
          <p:cNvSpPr/>
          <p:nvPr/>
        </p:nvSpPr>
        <p:spPr>
          <a:xfrm>
            <a:off x="-200152" y="4114275"/>
            <a:ext cx="584400" cy="584400"/>
          </a:xfrm>
          <a:prstGeom prst="ellipse">
            <a:avLst/>
          </a:prstGeom>
          <a:solidFill>
            <a:schemeClr val="accent2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0" name="Google Shape;80;p2"/>
          <p:cNvSpPr/>
          <p:nvPr/>
        </p:nvSpPr>
        <p:spPr>
          <a:xfrm>
            <a:off x="8421047" y="282450"/>
            <a:ext cx="91500" cy="91500"/>
          </a:xfrm>
          <a:prstGeom prst="ellipse">
            <a:avLst/>
          </a:prstGeom>
          <a:solidFill>
            <a:schemeClr val="dk1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1" name="Google Shape;81;p2"/>
          <p:cNvSpPr/>
          <p:nvPr/>
        </p:nvSpPr>
        <p:spPr>
          <a:xfrm>
            <a:off x="5703870" y="-362850"/>
            <a:ext cx="584400" cy="584400"/>
          </a:xfrm>
          <a:prstGeom prst="ellipse">
            <a:avLst/>
          </a:prstGeom>
          <a:solidFill>
            <a:schemeClr val="accent4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2"/>
          <p:cNvSpPr/>
          <p:nvPr/>
        </p:nvSpPr>
        <p:spPr>
          <a:xfrm>
            <a:off x="8442354" y="4698673"/>
            <a:ext cx="1659097" cy="273024"/>
          </a:xfrm>
          <a:custGeom>
            <a:avLst/>
            <a:gdLst/>
            <a:ahLst/>
            <a:cxnLst/>
            <a:rect l="l" t="t" r="r" b="b"/>
            <a:pathLst>
              <a:path w="124932" h="20559" extrusionOk="0">
                <a:moveTo>
                  <a:pt x="28957" y="1"/>
                </a:moveTo>
                <a:lnTo>
                  <a:pt x="15565" y="11748"/>
                </a:lnTo>
                <a:lnTo>
                  <a:pt x="4346" y="1939"/>
                </a:lnTo>
                <a:lnTo>
                  <a:pt x="0" y="6873"/>
                </a:lnTo>
                <a:lnTo>
                  <a:pt x="15565" y="20558"/>
                </a:lnTo>
                <a:lnTo>
                  <a:pt x="28957" y="8811"/>
                </a:lnTo>
                <a:lnTo>
                  <a:pt x="42349" y="20558"/>
                </a:lnTo>
                <a:lnTo>
                  <a:pt x="55740" y="8811"/>
                </a:lnTo>
                <a:lnTo>
                  <a:pt x="69132" y="20558"/>
                </a:lnTo>
                <a:lnTo>
                  <a:pt x="82524" y="8811"/>
                </a:lnTo>
                <a:lnTo>
                  <a:pt x="95916" y="20558"/>
                </a:lnTo>
                <a:lnTo>
                  <a:pt x="109307" y="8811"/>
                </a:lnTo>
                <a:lnTo>
                  <a:pt x="120585" y="18620"/>
                </a:lnTo>
                <a:lnTo>
                  <a:pt x="124931" y="13686"/>
                </a:lnTo>
                <a:lnTo>
                  <a:pt x="109307" y="1"/>
                </a:lnTo>
                <a:lnTo>
                  <a:pt x="95916" y="11748"/>
                </a:lnTo>
                <a:lnTo>
                  <a:pt x="82524" y="1"/>
                </a:lnTo>
                <a:lnTo>
                  <a:pt x="69132" y="11748"/>
                </a:lnTo>
                <a:lnTo>
                  <a:pt x="55740" y="1"/>
                </a:lnTo>
                <a:lnTo>
                  <a:pt x="42349" y="11748"/>
                </a:lnTo>
                <a:lnTo>
                  <a:pt x="28957" y="1"/>
                </a:lnTo>
                <a:close/>
              </a:path>
            </a:pathLst>
          </a:custGeom>
          <a:solidFill>
            <a:schemeClr val="accent3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3" name="Google Shape;83;p2"/>
          <p:cNvSpPr/>
          <p:nvPr/>
        </p:nvSpPr>
        <p:spPr>
          <a:xfrm>
            <a:off x="8658049" y="-390975"/>
            <a:ext cx="1006200" cy="1006200"/>
          </a:xfrm>
          <a:prstGeom prst="ellipse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4" name="Google Shape;84;p2"/>
          <p:cNvSpPr/>
          <p:nvPr/>
        </p:nvSpPr>
        <p:spPr>
          <a:xfrm>
            <a:off x="8481567" y="251786"/>
            <a:ext cx="574454" cy="575227"/>
          </a:xfrm>
          <a:custGeom>
            <a:avLst/>
            <a:gdLst/>
            <a:ahLst/>
            <a:cxnLst/>
            <a:rect l="l" t="t" r="r" b="b"/>
            <a:pathLst>
              <a:path w="43818" h="43877" extrusionOk="0">
                <a:moveTo>
                  <a:pt x="21909" y="1"/>
                </a:moveTo>
                <a:cubicBezTo>
                  <a:pt x="21909" y="12101"/>
                  <a:pt x="12100" y="21968"/>
                  <a:pt x="0" y="21968"/>
                </a:cubicBezTo>
                <a:cubicBezTo>
                  <a:pt x="12100" y="21968"/>
                  <a:pt x="21909" y="31777"/>
                  <a:pt x="21909" y="43877"/>
                </a:cubicBezTo>
                <a:cubicBezTo>
                  <a:pt x="21909" y="31777"/>
                  <a:pt x="31718" y="21968"/>
                  <a:pt x="43817" y="21968"/>
                </a:cubicBezTo>
                <a:cubicBezTo>
                  <a:pt x="31718" y="21968"/>
                  <a:pt x="21909" y="12101"/>
                  <a:pt x="21909" y="1"/>
                </a:cubicBezTo>
                <a:close/>
              </a:path>
            </a:pathLst>
          </a:custGeom>
          <a:solidFill>
            <a:schemeClr val="accent2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5" name="Google Shape;85;p2"/>
          <p:cNvSpPr/>
          <p:nvPr/>
        </p:nvSpPr>
        <p:spPr>
          <a:xfrm rot="-5400000">
            <a:off x="-308174" y="103263"/>
            <a:ext cx="1381123" cy="227280"/>
          </a:xfrm>
          <a:custGeom>
            <a:avLst/>
            <a:gdLst/>
            <a:ahLst/>
            <a:cxnLst/>
            <a:rect l="l" t="t" r="r" b="b"/>
            <a:pathLst>
              <a:path w="124932" h="20559" extrusionOk="0">
                <a:moveTo>
                  <a:pt x="28957" y="1"/>
                </a:moveTo>
                <a:lnTo>
                  <a:pt x="15565" y="11748"/>
                </a:lnTo>
                <a:lnTo>
                  <a:pt x="4346" y="1939"/>
                </a:lnTo>
                <a:lnTo>
                  <a:pt x="0" y="6873"/>
                </a:lnTo>
                <a:lnTo>
                  <a:pt x="15565" y="20558"/>
                </a:lnTo>
                <a:lnTo>
                  <a:pt x="28957" y="8811"/>
                </a:lnTo>
                <a:lnTo>
                  <a:pt x="42349" y="20558"/>
                </a:lnTo>
                <a:lnTo>
                  <a:pt x="55740" y="8811"/>
                </a:lnTo>
                <a:lnTo>
                  <a:pt x="69132" y="20558"/>
                </a:lnTo>
                <a:lnTo>
                  <a:pt x="82524" y="8811"/>
                </a:lnTo>
                <a:lnTo>
                  <a:pt x="95916" y="20558"/>
                </a:lnTo>
                <a:lnTo>
                  <a:pt x="109307" y="8811"/>
                </a:lnTo>
                <a:lnTo>
                  <a:pt x="120585" y="18620"/>
                </a:lnTo>
                <a:lnTo>
                  <a:pt x="124931" y="13686"/>
                </a:lnTo>
                <a:lnTo>
                  <a:pt x="109307" y="1"/>
                </a:lnTo>
                <a:lnTo>
                  <a:pt x="95916" y="11748"/>
                </a:lnTo>
                <a:lnTo>
                  <a:pt x="82524" y="1"/>
                </a:lnTo>
                <a:lnTo>
                  <a:pt x="69132" y="11748"/>
                </a:lnTo>
                <a:lnTo>
                  <a:pt x="55740" y="1"/>
                </a:lnTo>
                <a:lnTo>
                  <a:pt x="42349" y="11748"/>
                </a:lnTo>
                <a:lnTo>
                  <a:pt x="28957" y="1"/>
                </a:lnTo>
                <a:close/>
              </a:path>
            </a:pathLst>
          </a:custGeom>
          <a:solidFill>
            <a:schemeClr val="lt2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6" name="Google Shape;86;p2"/>
          <p:cNvSpPr/>
          <p:nvPr/>
        </p:nvSpPr>
        <p:spPr>
          <a:xfrm>
            <a:off x="8157947" y="4804000"/>
            <a:ext cx="183000" cy="183000"/>
          </a:xfrm>
          <a:prstGeom prst="ellipse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7" name="Google Shape;87;p2"/>
          <p:cNvSpPr/>
          <p:nvPr/>
        </p:nvSpPr>
        <p:spPr>
          <a:xfrm>
            <a:off x="4294830" y="-831325"/>
            <a:ext cx="1129500" cy="1129500"/>
          </a:xfrm>
          <a:prstGeom prst="ellipse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8" name="Google Shape;88;p2"/>
          <p:cNvSpPr/>
          <p:nvPr/>
        </p:nvSpPr>
        <p:spPr>
          <a:xfrm>
            <a:off x="458197" y="4698675"/>
            <a:ext cx="91500" cy="91500"/>
          </a:xfrm>
          <a:prstGeom prst="ellipse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9" name="Google Shape;89;p2"/>
          <p:cNvSpPr/>
          <p:nvPr/>
        </p:nvSpPr>
        <p:spPr>
          <a:xfrm>
            <a:off x="-274100" y="1065800"/>
            <a:ext cx="732300" cy="732300"/>
          </a:xfrm>
          <a:prstGeom prst="star4">
            <a:avLst>
              <a:gd name="adj" fmla="val 19794"/>
            </a:avLst>
          </a:prstGeom>
          <a:solidFill>
            <a:schemeClr val="accent6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0" name="Google Shape;90;p2"/>
          <p:cNvSpPr/>
          <p:nvPr/>
        </p:nvSpPr>
        <p:spPr>
          <a:xfrm>
            <a:off x="7908222" y="4713238"/>
            <a:ext cx="91500" cy="91500"/>
          </a:xfrm>
          <a:prstGeom prst="ellipse">
            <a:avLst/>
          </a:prstGeom>
          <a:solidFill>
            <a:schemeClr val="dk1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6" name="Google Shape;166;p4"/>
          <p:cNvGrpSpPr/>
          <p:nvPr/>
        </p:nvGrpSpPr>
        <p:grpSpPr>
          <a:xfrm>
            <a:off x="-100" y="-2100"/>
            <a:ext cx="9144129" cy="5149800"/>
            <a:chOff x="-100" y="-2100"/>
            <a:chExt cx="9144129" cy="5149800"/>
          </a:xfrm>
        </p:grpSpPr>
        <p:cxnSp>
          <p:nvCxnSpPr>
            <p:cNvPr id="167" name="Google Shape;167;p4"/>
            <p:cNvCxnSpPr/>
            <p:nvPr/>
          </p:nvCxnSpPr>
          <p:spPr>
            <a:xfrm>
              <a:off x="352950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68" name="Google Shape;168;p4"/>
            <p:cNvCxnSpPr/>
            <p:nvPr/>
          </p:nvCxnSpPr>
          <p:spPr>
            <a:xfrm>
              <a:off x="609193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69" name="Google Shape;169;p4"/>
            <p:cNvCxnSpPr/>
            <p:nvPr/>
          </p:nvCxnSpPr>
          <p:spPr>
            <a:xfrm>
              <a:off x="865437" y="-210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70" name="Google Shape;170;p4"/>
            <p:cNvCxnSpPr/>
            <p:nvPr/>
          </p:nvCxnSpPr>
          <p:spPr>
            <a:xfrm>
              <a:off x="1121680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71" name="Google Shape;171;p4"/>
            <p:cNvCxnSpPr/>
            <p:nvPr/>
          </p:nvCxnSpPr>
          <p:spPr>
            <a:xfrm>
              <a:off x="1377924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72" name="Google Shape;172;p4"/>
            <p:cNvCxnSpPr/>
            <p:nvPr/>
          </p:nvCxnSpPr>
          <p:spPr>
            <a:xfrm>
              <a:off x="1634167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73" name="Google Shape;173;p4"/>
            <p:cNvCxnSpPr/>
            <p:nvPr/>
          </p:nvCxnSpPr>
          <p:spPr>
            <a:xfrm>
              <a:off x="1890410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74" name="Google Shape;174;p4"/>
            <p:cNvCxnSpPr/>
            <p:nvPr/>
          </p:nvCxnSpPr>
          <p:spPr>
            <a:xfrm>
              <a:off x="2146654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75" name="Google Shape;175;p4"/>
            <p:cNvCxnSpPr/>
            <p:nvPr/>
          </p:nvCxnSpPr>
          <p:spPr>
            <a:xfrm>
              <a:off x="2402897" y="-210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76" name="Google Shape;176;p4"/>
            <p:cNvCxnSpPr/>
            <p:nvPr/>
          </p:nvCxnSpPr>
          <p:spPr>
            <a:xfrm>
              <a:off x="2659140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77" name="Google Shape;177;p4"/>
            <p:cNvCxnSpPr/>
            <p:nvPr/>
          </p:nvCxnSpPr>
          <p:spPr>
            <a:xfrm>
              <a:off x="2915384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78" name="Google Shape;178;p4"/>
            <p:cNvCxnSpPr/>
            <p:nvPr/>
          </p:nvCxnSpPr>
          <p:spPr>
            <a:xfrm>
              <a:off x="3171627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79" name="Google Shape;179;p4"/>
            <p:cNvCxnSpPr/>
            <p:nvPr/>
          </p:nvCxnSpPr>
          <p:spPr>
            <a:xfrm>
              <a:off x="3427871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80" name="Google Shape;180;p4"/>
            <p:cNvCxnSpPr/>
            <p:nvPr/>
          </p:nvCxnSpPr>
          <p:spPr>
            <a:xfrm>
              <a:off x="3684114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81" name="Google Shape;181;p4"/>
            <p:cNvCxnSpPr/>
            <p:nvPr/>
          </p:nvCxnSpPr>
          <p:spPr>
            <a:xfrm>
              <a:off x="3940357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82" name="Google Shape;182;p4"/>
            <p:cNvCxnSpPr/>
            <p:nvPr/>
          </p:nvCxnSpPr>
          <p:spPr>
            <a:xfrm>
              <a:off x="4196601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83" name="Google Shape;183;p4"/>
            <p:cNvCxnSpPr/>
            <p:nvPr/>
          </p:nvCxnSpPr>
          <p:spPr>
            <a:xfrm>
              <a:off x="4452844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84" name="Google Shape;184;p4"/>
            <p:cNvCxnSpPr/>
            <p:nvPr/>
          </p:nvCxnSpPr>
          <p:spPr>
            <a:xfrm>
              <a:off x="4709088" y="-210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85" name="Google Shape;185;p4"/>
            <p:cNvCxnSpPr/>
            <p:nvPr/>
          </p:nvCxnSpPr>
          <p:spPr>
            <a:xfrm>
              <a:off x="4965331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86" name="Google Shape;186;p4"/>
            <p:cNvCxnSpPr/>
            <p:nvPr/>
          </p:nvCxnSpPr>
          <p:spPr>
            <a:xfrm>
              <a:off x="5221574" y="-210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87" name="Google Shape;187;p4"/>
            <p:cNvCxnSpPr/>
            <p:nvPr/>
          </p:nvCxnSpPr>
          <p:spPr>
            <a:xfrm>
              <a:off x="5477818" y="-210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88" name="Google Shape;188;p4"/>
            <p:cNvCxnSpPr/>
            <p:nvPr/>
          </p:nvCxnSpPr>
          <p:spPr>
            <a:xfrm>
              <a:off x="5734061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89" name="Google Shape;189;p4"/>
            <p:cNvCxnSpPr/>
            <p:nvPr/>
          </p:nvCxnSpPr>
          <p:spPr>
            <a:xfrm>
              <a:off x="5990304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90" name="Google Shape;190;p4"/>
            <p:cNvCxnSpPr/>
            <p:nvPr/>
          </p:nvCxnSpPr>
          <p:spPr>
            <a:xfrm>
              <a:off x="6246548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91" name="Google Shape;191;p4"/>
            <p:cNvCxnSpPr/>
            <p:nvPr/>
          </p:nvCxnSpPr>
          <p:spPr>
            <a:xfrm>
              <a:off x="6502791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92" name="Google Shape;192;p4"/>
            <p:cNvCxnSpPr/>
            <p:nvPr/>
          </p:nvCxnSpPr>
          <p:spPr>
            <a:xfrm>
              <a:off x="6759035" y="-210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93" name="Google Shape;193;p4"/>
            <p:cNvCxnSpPr/>
            <p:nvPr/>
          </p:nvCxnSpPr>
          <p:spPr>
            <a:xfrm>
              <a:off x="7015278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94" name="Google Shape;194;p4"/>
            <p:cNvCxnSpPr/>
            <p:nvPr/>
          </p:nvCxnSpPr>
          <p:spPr>
            <a:xfrm>
              <a:off x="7271521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95" name="Google Shape;195;p4"/>
            <p:cNvCxnSpPr/>
            <p:nvPr/>
          </p:nvCxnSpPr>
          <p:spPr>
            <a:xfrm>
              <a:off x="7527765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96" name="Google Shape;196;p4"/>
            <p:cNvCxnSpPr/>
            <p:nvPr/>
          </p:nvCxnSpPr>
          <p:spPr>
            <a:xfrm>
              <a:off x="7784008" y="-210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97" name="Google Shape;197;p4"/>
            <p:cNvCxnSpPr/>
            <p:nvPr/>
          </p:nvCxnSpPr>
          <p:spPr>
            <a:xfrm>
              <a:off x="8040251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98" name="Google Shape;198;p4"/>
            <p:cNvCxnSpPr/>
            <p:nvPr/>
          </p:nvCxnSpPr>
          <p:spPr>
            <a:xfrm>
              <a:off x="8296495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99" name="Google Shape;199;p4"/>
            <p:cNvCxnSpPr/>
            <p:nvPr/>
          </p:nvCxnSpPr>
          <p:spPr>
            <a:xfrm>
              <a:off x="8552738" y="-210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00" name="Google Shape;200;p4"/>
            <p:cNvCxnSpPr/>
            <p:nvPr/>
          </p:nvCxnSpPr>
          <p:spPr>
            <a:xfrm>
              <a:off x="8808982" y="-210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01" name="Google Shape;201;p4"/>
            <p:cNvCxnSpPr/>
            <p:nvPr/>
          </p:nvCxnSpPr>
          <p:spPr>
            <a:xfrm>
              <a:off x="9065225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02" name="Google Shape;202;p4"/>
            <p:cNvCxnSpPr/>
            <p:nvPr/>
          </p:nvCxnSpPr>
          <p:spPr>
            <a:xfrm>
              <a:off x="96700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03" name="Google Shape;203;p4"/>
            <p:cNvCxnSpPr/>
            <p:nvPr/>
          </p:nvCxnSpPr>
          <p:spPr>
            <a:xfrm rot="10800000">
              <a:off x="4573829" y="41812"/>
              <a:ext cx="0" cy="91404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04" name="Google Shape;204;p4"/>
            <p:cNvCxnSpPr/>
            <p:nvPr/>
          </p:nvCxnSpPr>
          <p:spPr>
            <a:xfrm rot="10800000">
              <a:off x="4573829" y="-218345"/>
              <a:ext cx="0" cy="91404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05" name="Google Shape;205;p4"/>
            <p:cNvCxnSpPr/>
            <p:nvPr/>
          </p:nvCxnSpPr>
          <p:spPr>
            <a:xfrm rot="10800000">
              <a:off x="4570100" y="-478501"/>
              <a:ext cx="0" cy="91404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06" name="Google Shape;206;p4"/>
            <p:cNvCxnSpPr/>
            <p:nvPr/>
          </p:nvCxnSpPr>
          <p:spPr>
            <a:xfrm rot="10800000">
              <a:off x="4573829" y="-738658"/>
              <a:ext cx="0" cy="91404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07" name="Google Shape;207;p4"/>
            <p:cNvCxnSpPr/>
            <p:nvPr/>
          </p:nvCxnSpPr>
          <p:spPr>
            <a:xfrm rot="10800000">
              <a:off x="4573829" y="-998815"/>
              <a:ext cx="0" cy="91404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08" name="Google Shape;208;p4"/>
            <p:cNvCxnSpPr/>
            <p:nvPr/>
          </p:nvCxnSpPr>
          <p:spPr>
            <a:xfrm rot="10800000">
              <a:off x="4573829" y="-1258971"/>
              <a:ext cx="0" cy="91404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09" name="Google Shape;209;p4"/>
            <p:cNvCxnSpPr/>
            <p:nvPr/>
          </p:nvCxnSpPr>
          <p:spPr>
            <a:xfrm rot="10800000">
              <a:off x="4573829" y="-1519128"/>
              <a:ext cx="0" cy="91404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10" name="Google Shape;210;p4"/>
            <p:cNvCxnSpPr/>
            <p:nvPr/>
          </p:nvCxnSpPr>
          <p:spPr>
            <a:xfrm rot="10800000">
              <a:off x="4573829" y="-1779284"/>
              <a:ext cx="0" cy="91404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11" name="Google Shape;211;p4"/>
            <p:cNvCxnSpPr/>
            <p:nvPr/>
          </p:nvCxnSpPr>
          <p:spPr>
            <a:xfrm rot="10800000">
              <a:off x="4570100" y="-2039441"/>
              <a:ext cx="0" cy="91404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12" name="Google Shape;212;p4"/>
            <p:cNvCxnSpPr/>
            <p:nvPr/>
          </p:nvCxnSpPr>
          <p:spPr>
            <a:xfrm rot="10800000">
              <a:off x="4573829" y="-2299597"/>
              <a:ext cx="0" cy="91404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13" name="Google Shape;213;p4"/>
            <p:cNvCxnSpPr/>
            <p:nvPr/>
          </p:nvCxnSpPr>
          <p:spPr>
            <a:xfrm rot="10800000">
              <a:off x="4573829" y="-2559754"/>
              <a:ext cx="0" cy="91404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14" name="Google Shape;214;p4"/>
            <p:cNvCxnSpPr/>
            <p:nvPr/>
          </p:nvCxnSpPr>
          <p:spPr>
            <a:xfrm rot="10800000">
              <a:off x="4573829" y="-2819911"/>
              <a:ext cx="0" cy="91404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15" name="Google Shape;215;p4"/>
            <p:cNvCxnSpPr/>
            <p:nvPr/>
          </p:nvCxnSpPr>
          <p:spPr>
            <a:xfrm rot="10800000">
              <a:off x="4573829" y="-3080067"/>
              <a:ext cx="0" cy="91404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16" name="Google Shape;216;p4"/>
            <p:cNvCxnSpPr/>
            <p:nvPr/>
          </p:nvCxnSpPr>
          <p:spPr>
            <a:xfrm rot="10800000">
              <a:off x="4573829" y="-3340224"/>
              <a:ext cx="0" cy="91404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17" name="Google Shape;217;p4"/>
            <p:cNvCxnSpPr/>
            <p:nvPr/>
          </p:nvCxnSpPr>
          <p:spPr>
            <a:xfrm rot="10800000">
              <a:off x="4573829" y="-3600380"/>
              <a:ext cx="0" cy="91404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18" name="Google Shape;218;p4"/>
            <p:cNvCxnSpPr/>
            <p:nvPr/>
          </p:nvCxnSpPr>
          <p:spPr>
            <a:xfrm rot="10800000">
              <a:off x="4573829" y="-3860537"/>
              <a:ext cx="0" cy="91404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19" name="Google Shape;219;p4"/>
            <p:cNvCxnSpPr/>
            <p:nvPr/>
          </p:nvCxnSpPr>
          <p:spPr>
            <a:xfrm rot="10800000">
              <a:off x="4573829" y="-4120693"/>
              <a:ext cx="0" cy="91404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20" name="Google Shape;220;p4"/>
            <p:cNvCxnSpPr/>
            <p:nvPr/>
          </p:nvCxnSpPr>
          <p:spPr>
            <a:xfrm rot="10800000">
              <a:off x="4570100" y="-4380850"/>
              <a:ext cx="0" cy="91404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21" name="Google Shape;221;p4"/>
            <p:cNvCxnSpPr/>
            <p:nvPr/>
          </p:nvCxnSpPr>
          <p:spPr>
            <a:xfrm rot="10800000">
              <a:off x="4573829" y="301975"/>
              <a:ext cx="0" cy="91404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grpSp>
        <p:nvGrpSpPr>
          <p:cNvPr id="222" name="Google Shape;222;p4"/>
          <p:cNvGrpSpPr/>
          <p:nvPr/>
        </p:nvGrpSpPr>
        <p:grpSpPr>
          <a:xfrm>
            <a:off x="701025" y="539400"/>
            <a:ext cx="7731300" cy="4064700"/>
            <a:chOff x="701025" y="539400"/>
            <a:chExt cx="7731300" cy="4064700"/>
          </a:xfrm>
        </p:grpSpPr>
        <p:sp>
          <p:nvSpPr>
            <p:cNvPr id="223" name="Google Shape;223;p4"/>
            <p:cNvSpPr/>
            <p:nvPr/>
          </p:nvSpPr>
          <p:spPr>
            <a:xfrm>
              <a:off x="711950" y="539400"/>
              <a:ext cx="7719000" cy="4064700"/>
            </a:xfrm>
            <a:prstGeom prst="roundRect">
              <a:avLst>
                <a:gd name="adj" fmla="val 6735"/>
              </a:avLst>
            </a:prstGeom>
            <a:solidFill>
              <a:srgbClr val="FFFFFF"/>
            </a:solidFill>
            <a:ln w="9525" cap="flat" cmpd="sng">
              <a:solidFill>
                <a:srgbClr val="59595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cxnSp>
          <p:nvCxnSpPr>
            <p:cNvPr id="224" name="Google Shape;224;p4"/>
            <p:cNvCxnSpPr/>
            <p:nvPr/>
          </p:nvCxnSpPr>
          <p:spPr>
            <a:xfrm rot="10800000">
              <a:off x="701025" y="1072675"/>
              <a:ext cx="7731300" cy="0"/>
            </a:xfrm>
            <a:prstGeom prst="straightConnector1">
              <a:avLst/>
            </a:prstGeom>
            <a:noFill/>
            <a:ln w="9525" cap="flat" cmpd="sng">
              <a:solidFill>
                <a:srgbClr val="595959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grpSp>
          <p:nvGrpSpPr>
            <p:cNvPr id="225" name="Google Shape;225;p4"/>
            <p:cNvGrpSpPr/>
            <p:nvPr/>
          </p:nvGrpSpPr>
          <p:grpSpPr>
            <a:xfrm>
              <a:off x="941925" y="763050"/>
              <a:ext cx="716485" cy="147300"/>
              <a:chOff x="7468650" y="676950"/>
              <a:chExt cx="716485" cy="147300"/>
            </a:xfrm>
          </p:grpSpPr>
          <p:sp>
            <p:nvSpPr>
              <p:cNvPr id="226" name="Google Shape;226;p4"/>
              <p:cNvSpPr/>
              <p:nvPr/>
            </p:nvSpPr>
            <p:spPr>
              <a:xfrm>
                <a:off x="7468650" y="676950"/>
                <a:ext cx="147300" cy="147300"/>
              </a:xfrm>
              <a:prstGeom prst="ellipse">
                <a:avLst/>
              </a:prstGeom>
              <a:solidFill>
                <a:srgbClr val="74C3B3"/>
              </a:solidFill>
              <a:ln w="9525" cap="flat" cmpd="sng">
                <a:solidFill>
                  <a:srgbClr val="595959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7" name="Google Shape;227;p4"/>
              <p:cNvSpPr/>
              <p:nvPr/>
            </p:nvSpPr>
            <p:spPr>
              <a:xfrm>
                <a:off x="7753243" y="676950"/>
                <a:ext cx="147300" cy="147300"/>
              </a:xfrm>
              <a:prstGeom prst="ellipse">
                <a:avLst/>
              </a:prstGeom>
              <a:solidFill>
                <a:srgbClr val="F6C4A2"/>
              </a:solidFill>
              <a:ln w="9525" cap="flat" cmpd="sng">
                <a:solidFill>
                  <a:srgbClr val="595959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8" name="Google Shape;228;p4"/>
              <p:cNvSpPr/>
              <p:nvPr/>
            </p:nvSpPr>
            <p:spPr>
              <a:xfrm>
                <a:off x="8037835" y="676950"/>
                <a:ext cx="147300" cy="147300"/>
              </a:xfrm>
              <a:prstGeom prst="ellipse">
                <a:avLst/>
              </a:prstGeom>
              <a:solidFill>
                <a:srgbClr val="E1B8EC"/>
              </a:solidFill>
              <a:ln w="9525" cap="flat" cmpd="sng">
                <a:solidFill>
                  <a:srgbClr val="595959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229" name="Google Shape;229;p4"/>
          <p:cNvSpPr txBox="1">
            <a:spLocks noGrp="1"/>
          </p:cNvSpPr>
          <p:nvPr>
            <p:ph type="title"/>
          </p:nvPr>
        </p:nvSpPr>
        <p:spPr>
          <a:xfrm>
            <a:off x="1844825" y="539400"/>
            <a:ext cx="6321600" cy="525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 sz="3020"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30" name="Google Shape;230;p4"/>
          <p:cNvSpPr txBox="1">
            <a:spLocks noGrp="1"/>
          </p:cNvSpPr>
          <p:nvPr>
            <p:ph type="body" idx="1"/>
          </p:nvPr>
        </p:nvSpPr>
        <p:spPr>
          <a:xfrm>
            <a:off x="969150" y="1740375"/>
            <a:ext cx="3517200" cy="2370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2921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99999"/>
              </a:buClr>
              <a:buSzPts val="1000"/>
              <a:buFont typeface="Anaheim"/>
              <a:buChar char="●"/>
              <a:defRPr/>
            </a:lvl1pPr>
            <a:lvl2pPr marL="914400" lvl="1" indent="-279400">
              <a:spcBef>
                <a:spcPts val="0"/>
              </a:spcBef>
              <a:spcAft>
                <a:spcPts val="0"/>
              </a:spcAft>
              <a:buClr>
                <a:srgbClr val="999999"/>
              </a:buClr>
              <a:buSzPts val="800"/>
              <a:buFont typeface="Open Sans"/>
              <a:buChar char="○"/>
              <a:defRPr/>
            </a:lvl2pPr>
            <a:lvl3pPr marL="1371600" lvl="2" indent="-279400">
              <a:spcBef>
                <a:spcPts val="0"/>
              </a:spcBef>
              <a:spcAft>
                <a:spcPts val="0"/>
              </a:spcAft>
              <a:buClr>
                <a:srgbClr val="999999"/>
              </a:buClr>
              <a:buSzPts val="800"/>
              <a:buFont typeface="Open Sans"/>
              <a:buChar char="■"/>
              <a:defRPr/>
            </a:lvl3pPr>
            <a:lvl4pPr marL="1828800" lvl="3" indent="-279400">
              <a:spcBef>
                <a:spcPts val="0"/>
              </a:spcBef>
              <a:spcAft>
                <a:spcPts val="0"/>
              </a:spcAft>
              <a:buClr>
                <a:srgbClr val="999999"/>
              </a:buClr>
              <a:buSzPts val="800"/>
              <a:buFont typeface="Open Sans"/>
              <a:buChar char="●"/>
              <a:defRPr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Clr>
                <a:srgbClr val="999999"/>
              </a:buClr>
              <a:buSzPts val="1200"/>
              <a:buFont typeface="Open Sans"/>
              <a:buChar char="○"/>
              <a:defRPr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Clr>
                <a:srgbClr val="999999"/>
              </a:buClr>
              <a:buSzPts val="1200"/>
              <a:buFont typeface="Open Sans"/>
              <a:buChar char="■"/>
              <a:defRPr/>
            </a:lvl6pPr>
            <a:lvl7pPr marL="3200400" lvl="6" indent="-273050">
              <a:spcBef>
                <a:spcPts val="0"/>
              </a:spcBef>
              <a:spcAft>
                <a:spcPts val="0"/>
              </a:spcAft>
              <a:buClr>
                <a:srgbClr val="999999"/>
              </a:buClr>
              <a:buSzPts val="700"/>
              <a:buFont typeface="Open Sans"/>
              <a:buChar char="●"/>
              <a:defRPr/>
            </a:lvl7pPr>
            <a:lvl8pPr marL="3657600" lvl="7" indent="-273050">
              <a:spcBef>
                <a:spcPts val="0"/>
              </a:spcBef>
              <a:spcAft>
                <a:spcPts val="0"/>
              </a:spcAft>
              <a:buClr>
                <a:srgbClr val="999999"/>
              </a:buClr>
              <a:buSzPts val="700"/>
              <a:buFont typeface="Open Sans"/>
              <a:buChar char="○"/>
              <a:defRPr/>
            </a:lvl8pPr>
            <a:lvl9pPr marL="4114800" lvl="8" indent="-266700">
              <a:spcBef>
                <a:spcPts val="0"/>
              </a:spcBef>
              <a:spcAft>
                <a:spcPts val="0"/>
              </a:spcAft>
              <a:buClr>
                <a:srgbClr val="999999"/>
              </a:buClr>
              <a:buSzPts val="600"/>
              <a:buFont typeface="Open Sans"/>
              <a:buChar char="■"/>
              <a:defRPr/>
            </a:lvl9pPr>
          </a:lstStyle>
          <a:p>
            <a:endParaRPr/>
          </a:p>
        </p:txBody>
      </p:sp>
      <p:sp>
        <p:nvSpPr>
          <p:cNvPr id="231" name="Google Shape;231;p4"/>
          <p:cNvSpPr/>
          <p:nvPr/>
        </p:nvSpPr>
        <p:spPr>
          <a:xfrm>
            <a:off x="7519504" y="-516225"/>
            <a:ext cx="911400" cy="911400"/>
          </a:xfrm>
          <a:prstGeom prst="ellipse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2" name="Google Shape;232;p4"/>
          <p:cNvSpPr/>
          <p:nvPr/>
        </p:nvSpPr>
        <p:spPr>
          <a:xfrm>
            <a:off x="8430903" y="4391438"/>
            <a:ext cx="677974" cy="678887"/>
          </a:xfrm>
          <a:custGeom>
            <a:avLst/>
            <a:gdLst/>
            <a:ahLst/>
            <a:cxnLst/>
            <a:rect l="l" t="t" r="r" b="b"/>
            <a:pathLst>
              <a:path w="43818" h="43877" extrusionOk="0">
                <a:moveTo>
                  <a:pt x="21909" y="1"/>
                </a:moveTo>
                <a:cubicBezTo>
                  <a:pt x="21909" y="12101"/>
                  <a:pt x="12100" y="21968"/>
                  <a:pt x="0" y="21968"/>
                </a:cubicBezTo>
                <a:cubicBezTo>
                  <a:pt x="12100" y="21968"/>
                  <a:pt x="21909" y="31777"/>
                  <a:pt x="21909" y="43877"/>
                </a:cubicBezTo>
                <a:cubicBezTo>
                  <a:pt x="21909" y="31777"/>
                  <a:pt x="31718" y="21968"/>
                  <a:pt x="43817" y="21968"/>
                </a:cubicBezTo>
                <a:cubicBezTo>
                  <a:pt x="31718" y="21968"/>
                  <a:pt x="21909" y="12101"/>
                  <a:pt x="21909" y="1"/>
                </a:cubicBezTo>
                <a:close/>
              </a:path>
            </a:pathLst>
          </a:custGeom>
          <a:solidFill>
            <a:schemeClr val="lt2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3" name="Google Shape;233;p4"/>
          <p:cNvSpPr/>
          <p:nvPr/>
        </p:nvSpPr>
        <p:spPr>
          <a:xfrm>
            <a:off x="8430897" y="4926400"/>
            <a:ext cx="91500" cy="91500"/>
          </a:xfrm>
          <a:prstGeom prst="ellipse">
            <a:avLst/>
          </a:prstGeom>
          <a:solidFill>
            <a:schemeClr val="dk1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4" name="Google Shape;234;p4"/>
          <p:cNvSpPr/>
          <p:nvPr/>
        </p:nvSpPr>
        <p:spPr>
          <a:xfrm>
            <a:off x="-296597" y="1341675"/>
            <a:ext cx="801900" cy="801900"/>
          </a:xfrm>
          <a:prstGeom prst="ellipse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5" name="Google Shape;235;p4"/>
          <p:cNvSpPr/>
          <p:nvPr/>
        </p:nvSpPr>
        <p:spPr>
          <a:xfrm>
            <a:off x="-124875" y="786175"/>
            <a:ext cx="350400" cy="350400"/>
          </a:xfrm>
          <a:prstGeom prst="ellipse">
            <a:avLst/>
          </a:prstGeom>
          <a:solidFill>
            <a:schemeClr val="accent5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6" name="Google Shape;236;p4"/>
          <p:cNvSpPr/>
          <p:nvPr/>
        </p:nvSpPr>
        <p:spPr>
          <a:xfrm>
            <a:off x="8166422" y="4754875"/>
            <a:ext cx="91500" cy="91500"/>
          </a:xfrm>
          <a:prstGeom prst="ellipse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7" name="Google Shape;237;p4"/>
          <p:cNvSpPr/>
          <p:nvPr/>
        </p:nvSpPr>
        <p:spPr>
          <a:xfrm rot="-5400000">
            <a:off x="8131262" y="106211"/>
            <a:ext cx="1362383" cy="224196"/>
          </a:xfrm>
          <a:custGeom>
            <a:avLst/>
            <a:gdLst/>
            <a:ahLst/>
            <a:cxnLst/>
            <a:rect l="l" t="t" r="r" b="b"/>
            <a:pathLst>
              <a:path w="124932" h="20559" extrusionOk="0">
                <a:moveTo>
                  <a:pt x="28957" y="1"/>
                </a:moveTo>
                <a:lnTo>
                  <a:pt x="15565" y="11748"/>
                </a:lnTo>
                <a:lnTo>
                  <a:pt x="4346" y="1939"/>
                </a:lnTo>
                <a:lnTo>
                  <a:pt x="0" y="6873"/>
                </a:lnTo>
                <a:lnTo>
                  <a:pt x="15565" y="20558"/>
                </a:lnTo>
                <a:lnTo>
                  <a:pt x="28957" y="8811"/>
                </a:lnTo>
                <a:lnTo>
                  <a:pt x="42349" y="20558"/>
                </a:lnTo>
                <a:lnTo>
                  <a:pt x="55740" y="8811"/>
                </a:lnTo>
                <a:lnTo>
                  <a:pt x="69132" y="20558"/>
                </a:lnTo>
                <a:lnTo>
                  <a:pt x="82524" y="8811"/>
                </a:lnTo>
                <a:lnTo>
                  <a:pt x="95916" y="20558"/>
                </a:lnTo>
                <a:lnTo>
                  <a:pt x="109307" y="8811"/>
                </a:lnTo>
                <a:lnTo>
                  <a:pt x="120585" y="18620"/>
                </a:lnTo>
                <a:lnTo>
                  <a:pt x="124931" y="13686"/>
                </a:lnTo>
                <a:lnTo>
                  <a:pt x="109307" y="1"/>
                </a:lnTo>
                <a:lnTo>
                  <a:pt x="95916" y="11748"/>
                </a:lnTo>
                <a:lnTo>
                  <a:pt x="82524" y="1"/>
                </a:lnTo>
                <a:lnTo>
                  <a:pt x="69132" y="11748"/>
                </a:lnTo>
                <a:lnTo>
                  <a:pt x="55740" y="1"/>
                </a:lnTo>
                <a:lnTo>
                  <a:pt x="42349" y="11748"/>
                </a:lnTo>
                <a:lnTo>
                  <a:pt x="28957" y="1"/>
                </a:lnTo>
                <a:close/>
              </a:path>
            </a:pathLst>
          </a:custGeom>
          <a:solidFill>
            <a:schemeClr val="accent5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8" name="Google Shape;238;p4"/>
          <p:cNvSpPr/>
          <p:nvPr/>
        </p:nvSpPr>
        <p:spPr>
          <a:xfrm>
            <a:off x="343000" y="4665538"/>
            <a:ext cx="613200" cy="613200"/>
          </a:xfrm>
          <a:prstGeom prst="star4">
            <a:avLst>
              <a:gd name="adj" fmla="val 19794"/>
            </a:avLst>
          </a:prstGeom>
          <a:solidFill>
            <a:schemeClr val="accent4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9" name="Google Shape;239;p4"/>
          <p:cNvSpPr/>
          <p:nvPr/>
        </p:nvSpPr>
        <p:spPr>
          <a:xfrm>
            <a:off x="388000" y="-82575"/>
            <a:ext cx="415800" cy="415800"/>
          </a:xfrm>
          <a:prstGeom prst="star4">
            <a:avLst>
              <a:gd name="adj" fmla="val 19794"/>
            </a:avLst>
          </a:prstGeom>
          <a:solidFill>
            <a:schemeClr val="accent4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0" name="Google Shape;240;p4"/>
          <p:cNvSpPr/>
          <p:nvPr/>
        </p:nvSpPr>
        <p:spPr>
          <a:xfrm>
            <a:off x="225522" y="333225"/>
            <a:ext cx="91500" cy="91500"/>
          </a:xfrm>
          <a:prstGeom prst="ellipse">
            <a:avLst/>
          </a:prstGeom>
          <a:solidFill>
            <a:schemeClr val="dk1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1" name="Google Shape;241;p4"/>
          <p:cNvSpPr/>
          <p:nvPr/>
        </p:nvSpPr>
        <p:spPr>
          <a:xfrm>
            <a:off x="2323425" y="4762046"/>
            <a:ext cx="224100" cy="224100"/>
          </a:xfrm>
          <a:prstGeom prst="ellipse">
            <a:avLst/>
          </a:prstGeom>
          <a:solidFill>
            <a:schemeClr val="accent6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3" name="Google Shape;243;p5"/>
          <p:cNvGrpSpPr/>
          <p:nvPr/>
        </p:nvGrpSpPr>
        <p:grpSpPr>
          <a:xfrm>
            <a:off x="-100" y="-2100"/>
            <a:ext cx="9144129" cy="5149800"/>
            <a:chOff x="-100" y="-2100"/>
            <a:chExt cx="9144129" cy="5149800"/>
          </a:xfrm>
        </p:grpSpPr>
        <p:cxnSp>
          <p:nvCxnSpPr>
            <p:cNvPr id="244" name="Google Shape;244;p5"/>
            <p:cNvCxnSpPr/>
            <p:nvPr/>
          </p:nvCxnSpPr>
          <p:spPr>
            <a:xfrm>
              <a:off x="352950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45" name="Google Shape;245;p5"/>
            <p:cNvCxnSpPr/>
            <p:nvPr/>
          </p:nvCxnSpPr>
          <p:spPr>
            <a:xfrm>
              <a:off x="609193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46" name="Google Shape;246;p5"/>
            <p:cNvCxnSpPr/>
            <p:nvPr/>
          </p:nvCxnSpPr>
          <p:spPr>
            <a:xfrm>
              <a:off x="865437" y="-210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47" name="Google Shape;247;p5"/>
            <p:cNvCxnSpPr/>
            <p:nvPr/>
          </p:nvCxnSpPr>
          <p:spPr>
            <a:xfrm>
              <a:off x="1121680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48" name="Google Shape;248;p5"/>
            <p:cNvCxnSpPr/>
            <p:nvPr/>
          </p:nvCxnSpPr>
          <p:spPr>
            <a:xfrm>
              <a:off x="1377924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49" name="Google Shape;249;p5"/>
            <p:cNvCxnSpPr/>
            <p:nvPr/>
          </p:nvCxnSpPr>
          <p:spPr>
            <a:xfrm>
              <a:off x="1634167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50" name="Google Shape;250;p5"/>
            <p:cNvCxnSpPr/>
            <p:nvPr/>
          </p:nvCxnSpPr>
          <p:spPr>
            <a:xfrm>
              <a:off x="1890410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51" name="Google Shape;251;p5"/>
            <p:cNvCxnSpPr/>
            <p:nvPr/>
          </p:nvCxnSpPr>
          <p:spPr>
            <a:xfrm>
              <a:off x="2146654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52" name="Google Shape;252;p5"/>
            <p:cNvCxnSpPr/>
            <p:nvPr/>
          </p:nvCxnSpPr>
          <p:spPr>
            <a:xfrm>
              <a:off x="2402897" y="-210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53" name="Google Shape;253;p5"/>
            <p:cNvCxnSpPr/>
            <p:nvPr/>
          </p:nvCxnSpPr>
          <p:spPr>
            <a:xfrm>
              <a:off x="2659140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54" name="Google Shape;254;p5"/>
            <p:cNvCxnSpPr/>
            <p:nvPr/>
          </p:nvCxnSpPr>
          <p:spPr>
            <a:xfrm>
              <a:off x="2915384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55" name="Google Shape;255;p5"/>
            <p:cNvCxnSpPr/>
            <p:nvPr/>
          </p:nvCxnSpPr>
          <p:spPr>
            <a:xfrm>
              <a:off x="3171627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56" name="Google Shape;256;p5"/>
            <p:cNvCxnSpPr/>
            <p:nvPr/>
          </p:nvCxnSpPr>
          <p:spPr>
            <a:xfrm>
              <a:off x="3427871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57" name="Google Shape;257;p5"/>
            <p:cNvCxnSpPr/>
            <p:nvPr/>
          </p:nvCxnSpPr>
          <p:spPr>
            <a:xfrm>
              <a:off x="3684114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58" name="Google Shape;258;p5"/>
            <p:cNvCxnSpPr/>
            <p:nvPr/>
          </p:nvCxnSpPr>
          <p:spPr>
            <a:xfrm>
              <a:off x="3940357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59" name="Google Shape;259;p5"/>
            <p:cNvCxnSpPr/>
            <p:nvPr/>
          </p:nvCxnSpPr>
          <p:spPr>
            <a:xfrm>
              <a:off x="4196601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60" name="Google Shape;260;p5"/>
            <p:cNvCxnSpPr/>
            <p:nvPr/>
          </p:nvCxnSpPr>
          <p:spPr>
            <a:xfrm>
              <a:off x="4452844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61" name="Google Shape;261;p5"/>
            <p:cNvCxnSpPr/>
            <p:nvPr/>
          </p:nvCxnSpPr>
          <p:spPr>
            <a:xfrm>
              <a:off x="4709088" y="-210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62" name="Google Shape;262;p5"/>
            <p:cNvCxnSpPr/>
            <p:nvPr/>
          </p:nvCxnSpPr>
          <p:spPr>
            <a:xfrm>
              <a:off x="4965331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63" name="Google Shape;263;p5"/>
            <p:cNvCxnSpPr/>
            <p:nvPr/>
          </p:nvCxnSpPr>
          <p:spPr>
            <a:xfrm>
              <a:off x="5221574" y="-210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64" name="Google Shape;264;p5"/>
            <p:cNvCxnSpPr/>
            <p:nvPr/>
          </p:nvCxnSpPr>
          <p:spPr>
            <a:xfrm>
              <a:off x="5477818" y="-210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65" name="Google Shape;265;p5"/>
            <p:cNvCxnSpPr/>
            <p:nvPr/>
          </p:nvCxnSpPr>
          <p:spPr>
            <a:xfrm>
              <a:off x="5734061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66" name="Google Shape;266;p5"/>
            <p:cNvCxnSpPr/>
            <p:nvPr/>
          </p:nvCxnSpPr>
          <p:spPr>
            <a:xfrm>
              <a:off x="5990304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67" name="Google Shape;267;p5"/>
            <p:cNvCxnSpPr/>
            <p:nvPr/>
          </p:nvCxnSpPr>
          <p:spPr>
            <a:xfrm>
              <a:off x="6246548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68" name="Google Shape;268;p5"/>
            <p:cNvCxnSpPr/>
            <p:nvPr/>
          </p:nvCxnSpPr>
          <p:spPr>
            <a:xfrm>
              <a:off x="6502791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69" name="Google Shape;269;p5"/>
            <p:cNvCxnSpPr/>
            <p:nvPr/>
          </p:nvCxnSpPr>
          <p:spPr>
            <a:xfrm>
              <a:off x="6759035" y="-210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70" name="Google Shape;270;p5"/>
            <p:cNvCxnSpPr/>
            <p:nvPr/>
          </p:nvCxnSpPr>
          <p:spPr>
            <a:xfrm>
              <a:off x="7015278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71" name="Google Shape;271;p5"/>
            <p:cNvCxnSpPr/>
            <p:nvPr/>
          </p:nvCxnSpPr>
          <p:spPr>
            <a:xfrm>
              <a:off x="7271521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72" name="Google Shape;272;p5"/>
            <p:cNvCxnSpPr/>
            <p:nvPr/>
          </p:nvCxnSpPr>
          <p:spPr>
            <a:xfrm>
              <a:off x="7527765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73" name="Google Shape;273;p5"/>
            <p:cNvCxnSpPr/>
            <p:nvPr/>
          </p:nvCxnSpPr>
          <p:spPr>
            <a:xfrm>
              <a:off x="7784008" y="-210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74" name="Google Shape;274;p5"/>
            <p:cNvCxnSpPr/>
            <p:nvPr/>
          </p:nvCxnSpPr>
          <p:spPr>
            <a:xfrm>
              <a:off x="8040251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75" name="Google Shape;275;p5"/>
            <p:cNvCxnSpPr/>
            <p:nvPr/>
          </p:nvCxnSpPr>
          <p:spPr>
            <a:xfrm>
              <a:off x="8296495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76" name="Google Shape;276;p5"/>
            <p:cNvCxnSpPr/>
            <p:nvPr/>
          </p:nvCxnSpPr>
          <p:spPr>
            <a:xfrm>
              <a:off x="8552738" y="-210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77" name="Google Shape;277;p5"/>
            <p:cNvCxnSpPr/>
            <p:nvPr/>
          </p:nvCxnSpPr>
          <p:spPr>
            <a:xfrm>
              <a:off x="8808982" y="-210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78" name="Google Shape;278;p5"/>
            <p:cNvCxnSpPr/>
            <p:nvPr/>
          </p:nvCxnSpPr>
          <p:spPr>
            <a:xfrm>
              <a:off x="9065225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79" name="Google Shape;279;p5"/>
            <p:cNvCxnSpPr/>
            <p:nvPr/>
          </p:nvCxnSpPr>
          <p:spPr>
            <a:xfrm>
              <a:off x="96700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80" name="Google Shape;280;p5"/>
            <p:cNvCxnSpPr/>
            <p:nvPr/>
          </p:nvCxnSpPr>
          <p:spPr>
            <a:xfrm rot="10800000">
              <a:off x="4573829" y="41812"/>
              <a:ext cx="0" cy="91404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81" name="Google Shape;281;p5"/>
            <p:cNvCxnSpPr/>
            <p:nvPr/>
          </p:nvCxnSpPr>
          <p:spPr>
            <a:xfrm rot="10800000">
              <a:off x="4573829" y="-218345"/>
              <a:ext cx="0" cy="91404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82" name="Google Shape;282;p5"/>
            <p:cNvCxnSpPr/>
            <p:nvPr/>
          </p:nvCxnSpPr>
          <p:spPr>
            <a:xfrm rot="10800000">
              <a:off x="4570100" y="-478501"/>
              <a:ext cx="0" cy="91404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83" name="Google Shape;283;p5"/>
            <p:cNvCxnSpPr/>
            <p:nvPr/>
          </p:nvCxnSpPr>
          <p:spPr>
            <a:xfrm rot="10800000">
              <a:off x="4573829" y="-738658"/>
              <a:ext cx="0" cy="91404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84" name="Google Shape;284;p5"/>
            <p:cNvCxnSpPr/>
            <p:nvPr/>
          </p:nvCxnSpPr>
          <p:spPr>
            <a:xfrm rot="10800000">
              <a:off x="4573829" y="-998815"/>
              <a:ext cx="0" cy="91404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85" name="Google Shape;285;p5"/>
            <p:cNvCxnSpPr/>
            <p:nvPr/>
          </p:nvCxnSpPr>
          <p:spPr>
            <a:xfrm rot="10800000">
              <a:off x="4573829" y="-1258971"/>
              <a:ext cx="0" cy="91404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86" name="Google Shape;286;p5"/>
            <p:cNvCxnSpPr/>
            <p:nvPr/>
          </p:nvCxnSpPr>
          <p:spPr>
            <a:xfrm rot="10800000">
              <a:off x="4573829" y="-1519128"/>
              <a:ext cx="0" cy="91404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87" name="Google Shape;287;p5"/>
            <p:cNvCxnSpPr/>
            <p:nvPr/>
          </p:nvCxnSpPr>
          <p:spPr>
            <a:xfrm rot="10800000">
              <a:off x="4573829" y="-1779284"/>
              <a:ext cx="0" cy="91404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88" name="Google Shape;288;p5"/>
            <p:cNvCxnSpPr/>
            <p:nvPr/>
          </p:nvCxnSpPr>
          <p:spPr>
            <a:xfrm rot="10800000">
              <a:off x="4570100" y="-2039441"/>
              <a:ext cx="0" cy="91404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89" name="Google Shape;289;p5"/>
            <p:cNvCxnSpPr/>
            <p:nvPr/>
          </p:nvCxnSpPr>
          <p:spPr>
            <a:xfrm rot="10800000">
              <a:off x="4573829" y="-2299597"/>
              <a:ext cx="0" cy="91404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90" name="Google Shape;290;p5"/>
            <p:cNvCxnSpPr/>
            <p:nvPr/>
          </p:nvCxnSpPr>
          <p:spPr>
            <a:xfrm rot="10800000">
              <a:off x="4573829" y="-2559754"/>
              <a:ext cx="0" cy="91404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91" name="Google Shape;291;p5"/>
            <p:cNvCxnSpPr/>
            <p:nvPr/>
          </p:nvCxnSpPr>
          <p:spPr>
            <a:xfrm rot="10800000">
              <a:off x="4573829" y="-2819911"/>
              <a:ext cx="0" cy="91404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92" name="Google Shape;292;p5"/>
            <p:cNvCxnSpPr/>
            <p:nvPr/>
          </p:nvCxnSpPr>
          <p:spPr>
            <a:xfrm rot="10800000">
              <a:off x="4573829" y="-3080067"/>
              <a:ext cx="0" cy="91404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93" name="Google Shape;293;p5"/>
            <p:cNvCxnSpPr/>
            <p:nvPr/>
          </p:nvCxnSpPr>
          <p:spPr>
            <a:xfrm rot="10800000">
              <a:off x="4573829" y="-3340224"/>
              <a:ext cx="0" cy="91404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94" name="Google Shape;294;p5"/>
            <p:cNvCxnSpPr/>
            <p:nvPr/>
          </p:nvCxnSpPr>
          <p:spPr>
            <a:xfrm rot="10800000">
              <a:off x="4573829" y="-3600380"/>
              <a:ext cx="0" cy="91404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95" name="Google Shape;295;p5"/>
            <p:cNvCxnSpPr/>
            <p:nvPr/>
          </p:nvCxnSpPr>
          <p:spPr>
            <a:xfrm rot="10800000">
              <a:off x="4573829" y="-3860537"/>
              <a:ext cx="0" cy="91404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96" name="Google Shape;296;p5"/>
            <p:cNvCxnSpPr/>
            <p:nvPr/>
          </p:nvCxnSpPr>
          <p:spPr>
            <a:xfrm rot="10800000">
              <a:off x="4573829" y="-4120693"/>
              <a:ext cx="0" cy="91404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97" name="Google Shape;297;p5"/>
            <p:cNvCxnSpPr/>
            <p:nvPr/>
          </p:nvCxnSpPr>
          <p:spPr>
            <a:xfrm rot="10800000">
              <a:off x="4570100" y="-4380850"/>
              <a:ext cx="0" cy="91404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98" name="Google Shape;298;p5"/>
            <p:cNvCxnSpPr/>
            <p:nvPr/>
          </p:nvCxnSpPr>
          <p:spPr>
            <a:xfrm rot="10800000">
              <a:off x="4573829" y="301975"/>
              <a:ext cx="0" cy="91404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grpSp>
        <p:nvGrpSpPr>
          <p:cNvPr id="299" name="Google Shape;299;p5"/>
          <p:cNvGrpSpPr/>
          <p:nvPr/>
        </p:nvGrpSpPr>
        <p:grpSpPr>
          <a:xfrm>
            <a:off x="701025" y="539400"/>
            <a:ext cx="7731300" cy="4064700"/>
            <a:chOff x="701025" y="539400"/>
            <a:chExt cx="7731300" cy="4064700"/>
          </a:xfrm>
        </p:grpSpPr>
        <p:sp>
          <p:nvSpPr>
            <p:cNvPr id="300" name="Google Shape;300;p5"/>
            <p:cNvSpPr/>
            <p:nvPr/>
          </p:nvSpPr>
          <p:spPr>
            <a:xfrm>
              <a:off x="711950" y="539400"/>
              <a:ext cx="7719000" cy="4064700"/>
            </a:xfrm>
            <a:prstGeom prst="roundRect">
              <a:avLst>
                <a:gd name="adj" fmla="val 6735"/>
              </a:avLst>
            </a:prstGeom>
            <a:solidFill>
              <a:srgbClr val="FFFFFF"/>
            </a:solidFill>
            <a:ln w="9525" cap="flat" cmpd="sng">
              <a:solidFill>
                <a:srgbClr val="59595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cxnSp>
          <p:nvCxnSpPr>
            <p:cNvPr id="301" name="Google Shape;301;p5"/>
            <p:cNvCxnSpPr/>
            <p:nvPr/>
          </p:nvCxnSpPr>
          <p:spPr>
            <a:xfrm rot="10800000">
              <a:off x="701025" y="1072675"/>
              <a:ext cx="7731300" cy="0"/>
            </a:xfrm>
            <a:prstGeom prst="straightConnector1">
              <a:avLst/>
            </a:prstGeom>
            <a:noFill/>
            <a:ln w="9525" cap="flat" cmpd="sng">
              <a:solidFill>
                <a:srgbClr val="595959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grpSp>
          <p:nvGrpSpPr>
            <p:cNvPr id="302" name="Google Shape;302;p5"/>
            <p:cNvGrpSpPr/>
            <p:nvPr/>
          </p:nvGrpSpPr>
          <p:grpSpPr>
            <a:xfrm>
              <a:off x="941925" y="763050"/>
              <a:ext cx="716485" cy="147300"/>
              <a:chOff x="7468650" y="676950"/>
              <a:chExt cx="716485" cy="147300"/>
            </a:xfrm>
          </p:grpSpPr>
          <p:sp>
            <p:nvSpPr>
              <p:cNvPr id="303" name="Google Shape;303;p5"/>
              <p:cNvSpPr/>
              <p:nvPr/>
            </p:nvSpPr>
            <p:spPr>
              <a:xfrm>
                <a:off x="7468650" y="676950"/>
                <a:ext cx="147300" cy="147300"/>
              </a:xfrm>
              <a:prstGeom prst="ellipse">
                <a:avLst/>
              </a:prstGeom>
              <a:solidFill>
                <a:srgbClr val="74C3B3"/>
              </a:solidFill>
              <a:ln w="9525" cap="flat" cmpd="sng">
                <a:solidFill>
                  <a:srgbClr val="595959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4" name="Google Shape;304;p5"/>
              <p:cNvSpPr/>
              <p:nvPr/>
            </p:nvSpPr>
            <p:spPr>
              <a:xfrm>
                <a:off x="7753243" y="676950"/>
                <a:ext cx="147300" cy="147300"/>
              </a:xfrm>
              <a:prstGeom prst="ellipse">
                <a:avLst/>
              </a:prstGeom>
              <a:solidFill>
                <a:srgbClr val="F6C4A2"/>
              </a:solidFill>
              <a:ln w="9525" cap="flat" cmpd="sng">
                <a:solidFill>
                  <a:srgbClr val="595959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5" name="Google Shape;305;p5"/>
              <p:cNvSpPr/>
              <p:nvPr/>
            </p:nvSpPr>
            <p:spPr>
              <a:xfrm>
                <a:off x="8037835" y="676950"/>
                <a:ext cx="147300" cy="147300"/>
              </a:xfrm>
              <a:prstGeom prst="ellipse">
                <a:avLst/>
              </a:prstGeom>
              <a:solidFill>
                <a:srgbClr val="E1B8EC"/>
              </a:solidFill>
              <a:ln w="9525" cap="flat" cmpd="sng">
                <a:solidFill>
                  <a:srgbClr val="595959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306" name="Google Shape;306;p5"/>
          <p:cNvSpPr/>
          <p:nvPr/>
        </p:nvSpPr>
        <p:spPr>
          <a:xfrm>
            <a:off x="-588071" y="4698673"/>
            <a:ext cx="1659097" cy="273024"/>
          </a:xfrm>
          <a:custGeom>
            <a:avLst/>
            <a:gdLst/>
            <a:ahLst/>
            <a:cxnLst/>
            <a:rect l="l" t="t" r="r" b="b"/>
            <a:pathLst>
              <a:path w="124932" h="20559" extrusionOk="0">
                <a:moveTo>
                  <a:pt x="28957" y="1"/>
                </a:moveTo>
                <a:lnTo>
                  <a:pt x="15565" y="11748"/>
                </a:lnTo>
                <a:lnTo>
                  <a:pt x="4346" y="1939"/>
                </a:lnTo>
                <a:lnTo>
                  <a:pt x="0" y="6873"/>
                </a:lnTo>
                <a:lnTo>
                  <a:pt x="15565" y="20558"/>
                </a:lnTo>
                <a:lnTo>
                  <a:pt x="28957" y="8811"/>
                </a:lnTo>
                <a:lnTo>
                  <a:pt x="42349" y="20558"/>
                </a:lnTo>
                <a:lnTo>
                  <a:pt x="55740" y="8811"/>
                </a:lnTo>
                <a:lnTo>
                  <a:pt x="69132" y="20558"/>
                </a:lnTo>
                <a:lnTo>
                  <a:pt x="82524" y="8811"/>
                </a:lnTo>
                <a:lnTo>
                  <a:pt x="95916" y="20558"/>
                </a:lnTo>
                <a:lnTo>
                  <a:pt x="109307" y="8811"/>
                </a:lnTo>
                <a:lnTo>
                  <a:pt x="120585" y="18620"/>
                </a:lnTo>
                <a:lnTo>
                  <a:pt x="124931" y="13686"/>
                </a:lnTo>
                <a:lnTo>
                  <a:pt x="109307" y="1"/>
                </a:lnTo>
                <a:lnTo>
                  <a:pt x="95916" y="11748"/>
                </a:lnTo>
                <a:lnTo>
                  <a:pt x="82524" y="1"/>
                </a:lnTo>
                <a:lnTo>
                  <a:pt x="69132" y="11748"/>
                </a:lnTo>
                <a:lnTo>
                  <a:pt x="55740" y="1"/>
                </a:lnTo>
                <a:lnTo>
                  <a:pt x="42349" y="11748"/>
                </a:lnTo>
                <a:lnTo>
                  <a:pt x="28957" y="1"/>
                </a:lnTo>
                <a:close/>
              </a:path>
            </a:pathLst>
          </a:custGeom>
          <a:solidFill>
            <a:schemeClr val="accent3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7" name="Google Shape;307;p5"/>
          <p:cNvSpPr/>
          <p:nvPr/>
        </p:nvSpPr>
        <p:spPr>
          <a:xfrm>
            <a:off x="1161522" y="4895200"/>
            <a:ext cx="183000" cy="183000"/>
          </a:xfrm>
          <a:prstGeom prst="ellipse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8" name="Google Shape;308;p5"/>
          <p:cNvSpPr/>
          <p:nvPr/>
        </p:nvSpPr>
        <p:spPr>
          <a:xfrm>
            <a:off x="8502725" y="207750"/>
            <a:ext cx="613200" cy="613200"/>
          </a:xfrm>
          <a:prstGeom prst="star4">
            <a:avLst>
              <a:gd name="adj" fmla="val 19794"/>
            </a:avLst>
          </a:prstGeom>
          <a:solidFill>
            <a:schemeClr val="accent1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9" name="Google Shape;309;p5"/>
          <p:cNvSpPr/>
          <p:nvPr/>
        </p:nvSpPr>
        <p:spPr>
          <a:xfrm>
            <a:off x="8899600" y="-116550"/>
            <a:ext cx="415800" cy="415800"/>
          </a:xfrm>
          <a:prstGeom prst="star4">
            <a:avLst>
              <a:gd name="adj" fmla="val 19794"/>
            </a:avLst>
          </a:prstGeom>
          <a:solidFill>
            <a:schemeClr val="accent5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0" name="Google Shape;310;p5"/>
          <p:cNvSpPr/>
          <p:nvPr/>
        </p:nvSpPr>
        <p:spPr>
          <a:xfrm>
            <a:off x="-487601" y="69700"/>
            <a:ext cx="1006200" cy="1006200"/>
          </a:xfrm>
          <a:prstGeom prst="ellipse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1" name="Google Shape;311;p5"/>
          <p:cNvSpPr/>
          <p:nvPr/>
        </p:nvSpPr>
        <p:spPr>
          <a:xfrm>
            <a:off x="226425" y="1075900"/>
            <a:ext cx="362400" cy="362400"/>
          </a:xfrm>
          <a:prstGeom prst="star4">
            <a:avLst>
              <a:gd name="adj" fmla="val 19794"/>
            </a:avLst>
          </a:prstGeom>
          <a:solidFill>
            <a:schemeClr val="accent4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2" name="Google Shape;312;p5"/>
          <p:cNvSpPr/>
          <p:nvPr/>
        </p:nvSpPr>
        <p:spPr>
          <a:xfrm>
            <a:off x="226422" y="1578900"/>
            <a:ext cx="91500" cy="91500"/>
          </a:xfrm>
          <a:prstGeom prst="ellipse">
            <a:avLst/>
          </a:prstGeom>
          <a:solidFill>
            <a:schemeClr val="dk1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3" name="Google Shape;313;p5"/>
          <p:cNvSpPr txBox="1">
            <a:spLocks noGrp="1"/>
          </p:cNvSpPr>
          <p:nvPr>
            <p:ph type="subTitle" idx="1"/>
          </p:nvPr>
        </p:nvSpPr>
        <p:spPr>
          <a:xfrm>
            <a:off x="5303713" y="2372850"/>
            <a:ext cx="1618800" cy="4158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0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314" name="Google Shape;314;p5"/>
          <p:cNvSpPr txBox="1">
            <a:spLocks noGrp="1"/>
          </p:cNvSpPr>
          <p:nvPr>
            <p:ph type="subTitle" idx="2"/>
          </p:nvPr>
        </p:nvSpPr>
        <p:spPr>
          <a:xfrm>
            <a:off x="2221488" y="2378275"/>
            <a:ext cx="1618800" cy="4158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0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315" name="Google Shape;315;p5"/>
          <p:cNvSpPr txBox="1">
            <a:spLocks noGrp="1"/>
          </p:cNvSpPr>
          <p:nvPr>
            <p:ph type="title"/>
          </p:nvPr>
        </p:nvSpPr>
        <p:spPr>
          <a:xfrm>
            <a:off x="1844825" y="539400"/>
            <a:ext cx="6321600" cy="525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 sz="3020"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316" name="Google Shape;316;p5"/>
          <p:cNvSpPr txBox="1">
            <a:spLocks noGrp="1"/>
          </p:cNvSpPr>
          <p:nvPr>
            <p:ph type="subTitle" idx="3"/>
          </p:nvPr>
        </p:nvSpPr>
        <p:spPr>
          <a:xfrm>
            <a:off x="2051238" y="2844175"/>
            <a:ext cx="1959300" cy="10542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None/>
              <a:defRPr>
                <a:solidFill>
                  <a:srgbClr val="000000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None/>
              <a:defRPr>
                <a:solidFill>
                  <a:srgbClr val="000000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None/>
              <a:defRPr>
                <a:solidFill>
                  <a:srgbClr val="000000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None/>
              <a:defRPr>
                <a:solidFill>
                  <a:srgbClr val="000000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None/>
              <a:defRPr>
                <a:solidFill>
                  <a:srgbClr val="000000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None/>
              <a:defRPr>
                <a:solidFill>
                  <a:srgbClr val="000000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None/>
              <a:defRPr>
                <a:solidFill>
                  <a:srgbClr val="000000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None/>
              <a:defRPr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317" name="Google Shape;317;p5"/>
          <p:cNvSpPr txBox="1">
            <a:spLocks noGrp="1"/>
          </p:cNvSpPr>
          <p:nvPr>
            <p:ph type="subTitle" idx="4"/>
          </p:nvPr>
        </p:nvSpPr>
        <p:spPr>
          <a:xfrm>
            <a:off x="5133463" y="2854050"/>
            <a:ext cx="1959300" cy="10542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None/>
              <a:defRPr>
                <a:solidFill>
                  <a:srgbClr val="000000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None/>
              <a:defRPr>
                <a:solidFill>
                  <a:srgbClr val="000000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None/>
              <a:defRPr>
                <a:solidFill>
                  <a:srgbClr val="000000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None/>
              <a:defRPr>
                <a:solidFill>
                  <a:srgbClr val="000000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None/>
              <a:defRPr>
                <a:solidFill>
                  <a:srgbClr val="000000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None/>
              <a:defRPr>
                <a:solidFill>
                  <a:srgbClr val="000000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None/>
              <a:defRPr>
                <a:solidFill>
                  <a:srgbClr val="000000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None/>
              <a:defRPr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3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9" name="Google Shape;319;p6"/>
          <p:cNvGrpSpPr/>
          <p:nvPr/>
        </p:nvGrpSpPr>
        <p:grpSpPr>
          <a:xfrm>
            <a:off x="-100" y="-2100"/>
            <a:ext cx="9144129" cy="5149800"/>
            <a:chOff x="-100" y="-2100"/>
            <a:chExt cx="9144129" cy="5149800"/>
          </a:xfrm>
        </p:grpSpPr>
        <p:cxnSp>
          <p:nvCxnSpPr>
            <p:cNvPr id="320" name="Google Shape;320;p6"/>
            <p:cNvCxnSpPr/>
            <p:nvPr/>
          </p:nvCxnSpPr>
          <p:spPr>
            <a:xfrm>
              <a:off x="352950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21" name="Google Shape;321;p6"/>
            <p:cNvCxnSpPr/>
            <p:nvPr/>
          </p:nvCxnSpPr>
          <p:spPr>
            <a:xfrm>
              <a:off x="609193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22" name="Google Shape;322;p6"/>
            <p:cNvCxnSpPr/>
            <p:nvPr/>
          </p:nvCxnSpPr>
          <p:spPr>
            <a:xfrm>
              <a:off x="865437" y="-210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23" name="Google Shape;323;p6"/>
            <p:cNvCxnSpPr/>
            <p:nvPr/>
          </p:nvCxnSpPr>
          <p:spPr>
            <a:xfrm>
              <a:off x="1121680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24" name="Google Shape;324;p6"/>
            <p:cNvCxnSpPr/>
            <p:nvPr/>
          </p:nvCxnSpPr>
          <p:spPr>
            <a:xfrm>
              <a:off x="1377924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25" name="Google Shape;325;p6"/>
            <p:cNvCxnSpPr/>
            <p:nvPr/>
          </p:nvCxnSpPr>
          <p:spPr>
            <a:xfrm>
              <a:off x="1634167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26" name="Google Shape;326;p6"/>
            <p:cNvCxnSpPr/>
            <p:nvPr/>
          </p:nvCxnSpPr>
          <p:spPr>
            <a:xfrm>
              <a:off x="1890410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27" name="Google Shape;327;p6"/>
            <p:cNvCxnSpPr/>
            <p:nvPr/>
          </p:nvCxnSpPr>
          <p:spPr>
            <a:xfrm>
              <a:off x="2146654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28" name="Google Shape;328;p6"/>
            <p:cNvCxnSpPr/>
            <p:nvPr/>
          </p:nvCxnSpPr>
          <p:spPr>
            <a:xfrm>
              <a:off x="2402897" y="-210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29" name="Google Shape;329;p6"/>
            <p:cNvCxnSpPr/>
            <p:nvPr/>
          </p:nvCxnSpPr>
          <p:spPr>
            <a:xfrm>
              <a:off x="2659140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30" name="Google Shape;330;p6"/>
            <p:cNvCxnSpPr/>
            <p:nvPr/>
          </p:nvCxnSpPr>
          <p:spPr>
            <a:xfrm>
              <a:off x="2915384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31" name="Google Shape;331;p6"/>
            <p:cNvCxnSpPr/>
            <p:nvPr/>
          </p:nvCxnSpPr>
          <p:spPr>
            <a:xfrm>
              <a:off x="3171627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32" name="Google Shape;332;p6"/>
            <p:cNvCxnSpPr/>
            <p:nvPr/>
          </p:nvCxnSpPr>
          <p:spPr>
            <a:xfrm>
              <a:off x="3427871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33" name="Google Shape;333;p6"/>
            <p:cNvCxnSpPr/>
            <p:nvPr/>
          </p:nvCxnSpPr>
          <p:spPr>
            <a:xfrm>
              <a:off x="3684114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34" name="Google Shape;334;p6"/>
            <p:cNvCxnSpPr/>
            <p:nvPr/>
          </p:nvCxnSpPr>
          <p:spPr>
            <a:xfrm>
              <a:off x="3940357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35" name="Google Shape;335;p6"/>
            <p:cNvCxnSpPr/>
            <p:nvPr/>
          </p:nvCxnSpPr>
          <p:spPr>
            <a:xfrm>
              <a:off x="4196601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36" name="Google Shape;336;p6"/>
            <p:cNvCxnSpPr/>
            <p:nvPr/>
          </p:nvCxnSpPr>
          <p:spPr>
            <a:xfrm>
              <a:off x="4452844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37" name="Google Shape;337;p6"/>
            <p:cNvCxnSpPr/>
            <p:nvPr/>
          </p:nvCxnSpPr>
          <p:spPr>
            <a:xfrm>
              <a:off x="4709088" y="-210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38" name="Google Shape;338;p6"/>
            <p:cNvCxnSpPr/>
            <p:nvPr/>
          </p:nvCxnSpPr>
          <p:spPr>
            <a:xfrm>
              <a:off x="4965331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39" name="Google Shape;339;p6"/>
            <p:cNvCxnSpPr/>
            <p:nvPr/>
          </p:nvCxnSpPr>
          <p:spPr>
            <a:xfrm>
              <a:off x="5221574" y="-210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40" name="Google Shape;340;p6"/>
            <p:cNvCxnSpPr/>
            <p:nvPr/>
          </p:nvCxnSpPr>
          <p:spPr>
            <a:xfrm>
              <a:off x="5477818" y="-210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41" name="Google Shape;341;p6"/>
            <p:cNvCxnSpPr/>
            <p:nvPr/>
          </p:nvCxnSpPr>
          <p:spPr>
            <a:xfrm>
              <a:off x="5734061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42" name="Google Shape;342;p6"/>
            <p:cNvCxnSpPr/>
            <p:nvPr/>
          </p:nvCxnSpPr>
          <p:spPr>
            <a:xfrm>
              <a:off x="5990304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43" name="Google Shape;343;p6"/>
            <p:cNvCxnSpPr/>
            <p:nvPr/>
          </p:nvCxnSpPr>
          <p:spPr>
            <a:xfrm>
              <a:off x="6246548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44" name="Google Shape;344;p6"/>
            <p:cNvCxnSpPr/>
            <p:nvPr/>
          </p:nvCxnSpPr>
          <p:spPr>
            <a:xfrm>
              <a:off x="6502791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45" name="Google Shape;345;p6"/>
            <p:cNvCxnSpPr/>
            <p:nvPr/>
          </p:nvCxnSpPr>
          <p:spPr>
            <a:xfrm>
              <a:off x="6759035" y="-210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46" name="Google Shape;346;p6"/>
            <p:cNvCxnSpPr/>
            <p:nvPr/>
          </p:nvCxnSpPr>
          <p:spPr>
            <a:xfrm>
              <a:off x="7015278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47" name="Google Shape;347;p6"/>
            <p:cNvCxnSpPr/>
            <p:nvPr/>
          </p:nvCxnSpPr>
          <p:spPr>
            <a:xfrm>
              <a:off x="7271521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48" name="Google Shape;348;p6"/>
            <p:cNvCxnSpPr/>
            <p:nvPr/>
          </p:nvCxnSpPr>
          <p:spPr>
            <a:xfrm>
              <a:off x="7527765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49" name="Google Shape;349;p6"/>
            <p:cNvCxnSpPr/>
            <p:nvPr/>
          </p:nvCxnSpPr>
          <p:spPr>
            <a:xfrm>
              <a:off x="7784008" y="-210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50" name="Google Shape;350;p6"/>
            <p:cNvCxnSpPr/>
            <p:nvPr/>
          </p:nvCxnSpPr>
          <p:spPr>
            <a:xfrm>
              <a:off x="8040251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51" name="Google Shape;351;p6"/>
            <p:cNvCxnSpPr/>
            <p:nvPr/>
          </p:nvCxnSpPr>
          <p:spPr>
            <a:xfrm>
              <a:off x="8296495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52" name="Google Shape;352;p6"/>
            <p:cNvCxnSpPr/>
            <p:nvPr/>
          </p:nvCxnSpPr>
          <p:spPr>
            <a:xfrm>
              <a:off x="8552738" y="-210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53" name="Google Shape;353;p6"/>
            <p:cNvCxnSpPr/>
            <p:nvPr/>
          </p:nvCxnSpPr>
          <p:spPr>
            <a:xfrm>
              <a:off x="8808982" y="-210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54" name="Google Shape;354;p6"/>
            <p:cNvCxnSpPr/>
            <p:nvPr/>
          </p:nvCxnSpPr>
          <p:spPr>
            <a:xfrm>
              <a:off x="9065225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55" name="Google Shape;355;p6"/>
            <p:cNvCxnSpPr/>
            <p:nvPr/>
          </p:nvCxnSpPr>
          <p:spPr>
            <a:xfrm>
              <a:off x="96700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56" name="Google Shape;356;p6"/>
            <p:cNvCxnSpPr/>
            <p:nvPr/>
          </p:nvCxnSpPr>
          <p:spPr>
            <a:xfrm rot="10800000">
              <a:off x="4573829" y="41812"/>
              <a:ext cx="0" cy="91404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57" name="Google Shape;357;p6"/>
            <p:cNvCxnSpPr/>
            <p:nvPr/>
          </p:nvCxnSpPr>
          <p:spPr>
            <a:xfrm rot="10800000">
              <a:off x="4573829" y="-218345"/>
              <a:ext cx="0" cy="91404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58" name="Google Shape;358;p6"/>
            <p:cNvCxnSpPr/>
            <p:nvPr/>
          </p:nvCxnSpPr>
          <p:spPr>
            <a:xfrm rot="10800000">
              <a:off x="4570100" y="-478501"/>
              <a:ext cx="0" cy="91404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59" name="Google Shape;359;p6"/>
            <p:cNvCxnSpPr/>
            <p:nvPr/>
          </p:nvCxnSpPr>
          <p:spPr>
            <a:xfrm rot="10800000">
              <a:off x="4573829" y="-738658"/>
              <a:ext cx="0" cy="91404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60" name="Google Shape;360;p6"/>
            <p:cNvCxnSpPr/>
            <p:nvPr/>
          </p:nvCxnSpPr>
          <p:spPr>
            <a:xfrm rot="10800000">
              <a:off x="4573829" y="-998815"/>
              <a:ext cx="0" cy="91404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61" name="Google Shape;361;p6"/>
            <p:cNvCxnSpPr/>
            <p:nvPr/>
          </p:nvCxnSpPr>
          <p:spPr>
            <a:xfrm rot="10800000">
              <a:off x="4573829" y="-1258971"/>
              <a:ext cx="0" cy="91404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62" name="Google Shape;362;p6"/>
            <p:cNvCxnSpPr/>
            <p:nvPr/>
          </p:nvCxnSpPr>
          <p:spPr>
            <a:xfrm rot="10800000">
              <a:off x="4573829" y="-1519128"/>
              <a:ext cx="0" cy="91404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63" name="Google Shape;363;p6"/>
            <p:cNvCxnSpPr/>
            <p:nvPr/>
          </p:nvCxnSpPr>
          <p:spPr>
            <a:xfrm rot="10800000">
              <a:off x="4573829" y="-1779284"/>
              <a:ext cx="0" cy="91404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64" name="Google Shape;364;p6"/>
            <p:cNvCxnSpPr/>
            <p:nvPr/>
          </p:nvCxnSpPr>
          <p:spPr>
            <a:xfrm rot="10800000">
              <a:off x="4570100" y="-2039441"/>
              <a:ext cx="0" cy="91404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65" name="Google Shape;365;p6"/>
            <p:cNvCxnSpPr/>
            <p:nvPr/>
          </p:nvCxnSpPr>
          <p:spPr>
            <a:xfrm rot="10800000">
              <a:off x="4573829" y="-2299597"/>
              <a:ext cx="0" cy="91404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66" name="Google Shape;366;p6"/>
            <p:cNvCxnSpPr/>
            <p:nvPr/>
          </p:nvCxnSpPr>
          <p:spPr>
            <a:xfrm rot="10800000">
              <a:off x="4573829" y="-2559754"/>
              <a:ext cx="0" cy="91404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67" name="Google Shape;367;p6"/>
            <p:cNvCxnSpPr/>
            <p:nvPr/>
          </p:nvCxnSpPr>
          <p:spPr>
            <a:xfrm rot="10800000">
              <a:off x="4573829" y="-2819911"/>
              <a:ext cx="0" cy="91404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68" name="Google Shape;368;p6"/>
            <p:cNvCxnSpPr/>
            <p:nvPr/>
          </p:nvCxnSpPr>
          <p:spPr>
            <a:xfrm rot="10800000">
              <a:off x="4573829" y="-3080067"/>
              <a:ext cx="0" cy="91404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69" name="Google Shape;369;p6"/>
            <p:cNvCxnSpPr/>
            <p:nvPr/>
          </p:nvCxnSpPr>
          <p:spPr>
            <a:xfrm rot="10800000">
              <a:off x="4573829" y="-3340224"/>
              <a:ext cx="0" cy="91404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70" name="Google Shape;370;p6"/>
            <p:cNvCxnSpPr/>
            <p:nvPr/>
          </p:nvCxnSpPr>
          <p:spPr>
            <a:xfrm rot="10800000">
              <a:off x="4573829" y="-3600380"/>
              <a:ext cx="0" cy="91404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71" name="Google Shape;371;p6"/>
            <p:cNvCxnSpPr/>
            <p:nvPr/>
          </p:nvCxnSpPr>
          <p:spPr>
            <a:xfrm rot="10800000">
              <a:off x="4573829" y="-3860537"/>
              <a:ext cx="0" cy="91404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72" name="Google Shape;372;p6"/>
            <p:cNvCxnSpPr/>
            <p:nvPr/>
          </p:nvCxnSpPr>
          <p:spPr>
            <a:xfrm rot="10800000">
              <a:off x="4573829" y="-4120693"/>
              <a:ext cx="0" cy="91404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73" name="Google Shape;373;p6"/>
            <p:cNvCxnSpPr/>
            <p:nvPr/>
          </p:nvCxnSpPr>
          <p:spPr>
            <a:xfrm rot="10800000">
              <a:off x="4570100" y="-4380850"/>
              <a:ext cx="0" cy="91404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74" name="Google Shape;374;p6"/>
            <p:cNvCxnSpPr/>
            <p:nvPr/>
          </p:nvCxnSpPr>
          <p:spPr>
            <a:xfrm rot="10800000">
              <a:off x="4573829" y="301975"/>
              <a:ext cx="0" cy="91404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grpSp>
        <p:nvGrpSpPr>
          <p:cNvPr id="375" name="Google Shape;375;p6"/>
          <p:cNvGrpSpPr/>
          <p:nvPr/>
        </p:nvGrpSpPr>
        <p:grpSpPr>
          <a:xfrm>
            <a:off x="701025" y="539400"/>
            <a:ext cx="7731300" cy="4064700"/>
            <a:chOff x="701025" y="539400"/>
            <a:chExt cx="7731300" cy="4064700"/>
          </a:xfrm>
        </p:grpSpPr>
        <p:sp>
          <p:nvSpPr>
            <p:cNvPr id="376" name="Google Shape;376;p6"/>
            <p:cNvSpPr/>
            <p:nvPr/>
          </p:nvSpPr>
          <p:spPr>
            <a:xfrm>
              <a:off x="711950" y="539400"/>
              <a:ext cx="7719000" cy="4064700"/>
            </a:xfrm>
            <a:prstGeom prst="roundRect">
              <a:avLst>
                <a:gd name="adj" fmla="val 6735"/>
              </a:avLst>
            </a:prstGeom>
            <a:solidFill>
              <a:srgbClr val="FFFFFF"/>
            </a:solidFill>
            <a:ln w="9525" cap="flat" cmpd="sng">
              <a:solidFill>
                <a:srgbClr val="59595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cxnSp>
          <p:nvCxnSpPr>
            <p:cNvPr id="377" name="Google Shape;377;p6"/>
            <p:cNvCxnSpPr/>
            <p:nvPr/>
          </p:nvCxnSpPr>
          <p:spPr>
            <a:xfrm rot="10800000">
              <a:off x="701025" y="1072675"/>
              <a:ext cx="7731300" cy="0"/>
            </a:xfrm>
            <a:prstGeom prst="straightConnector1">
              <a:avLst/>
            </a:prstGeom>
            <a:noFill/>
            <a:ln w="9525" cap="flat" cmpd="sng">
              <a:solidFill>
                <a:srgbClr val="595959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grpSp>
          <p:nvGrpSpPr>
            <p:cNvPr id="378" name="Google Shape;378;p6"/>
            <p:cNvGrpSpPr/>
            <p:nvPr/>
          </p:nvGrpSpPr>
          <p:grpSpPr>
            <a:xfrm>
              <a:off x="941925" y="763050"/>
              <a:ext cx="716485" cy="147300"/>
              <a:chOff x="7468650" y="676950"/>
              <a:chExt cx="716485" cy="147300"/>
            </a:xfrm>
          </p:grpSpPr>
          <p:sp>
            <p:nvSpPr>
              <p:cNvPr id="379" name="Google Shape;379;p6"/>
              <p:cNvSpPr/>
              <p:nvPr/>
            </p:nvSpPr>
            <p:spPr>
              <a:xfrm>
                <a:off x="7468650" y="676950"/>
                <a:ext cx="147300" cy="147300"/>
              </a:xfrm>
              <a:prstGeom prst="ellipse">
                <a:avLst/>
              </a:prstGeom>
              <a:solidFill>
                <a:srgbClr val="74C3B3"/>
              </a:solidFill>
              <a:ln w="9525" cap="flat" cmpd="sng">
                <a:solidFill>
                  <a:srgbClr val="595959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0" name="Google Shape;380;p6"/>
              <p:cNvSpPr/>
              <p:nvPr/>
            </p:nvSpPr>
            <p:spPr>
              <a:xfrm>
                <a:off x="7753243" y="676950"/>
                <a:ext cx="147300" cy="147300"/>
              </a:xfrm>
              <a:prstGeom prst="ellipse">
                <a:avLst/>
              </a:prstGeom>
              <a:solidFill>
                <a:srgbClr val="F6C4A2"/>
              </a:solidFill>
              <a:ln w="9525" cap="flat" cmpd="sng">
                <a:solidFill>
                  <a:srgbClr val="595959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1" name="Google Shape;381;p6"/>
              <p:cNvSpPr/>
              <p:nvPr/>
            </p:nvSpPr>
            <p:spPr>
              <a:xfrm>
                <a:off x="8037835" y="676950"/>
                <a:ext cx="147300" cy="147300"/>
              </a:xfrm>
              <a:prstGeom prst="ellipse">
                <a:avLst/>
              </a:prstGeom>
              <a:solidFill>
                <a:srgbClr val="E1B8EC"/>
              </a:solidFill>
              <a:ln w="9525" cap="flat" cmpd="sng">
                <a:solidFill>
                  <a:srgbClr val="595959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382" name="Google Shape;382;p6"/>
          <p:cNvSpPr/>
          <p:nvPr/>
        </p:nvSpPr>
        <p:spPr>
          <a:xfrm rot="-5400000">
            <a:off x="-343950" y="4863786"/>
            <a:ext cx="1362383" cy="224196"/>
          </a:xfrm>
          <a:custGeom>
            <a:avLst/>
            <a:gdLst/>
            <a:ahLst/>
            <a:cxnLst/>
            <a:rect l="l" t="t" r="r" b="b"/>
            <a:pathLst>
              <a:path w="124932" h="20559" extrusionOk="0">
                <a:moveTo>
                  <a:pt x="28957" y="1"/>
                </a:moveTo>
                <a:lnTo>
                  <a:pt x="15565" y="11748"/>
                </a:lnTo>
                <a:lnTo>
                  <a:pt x="4346" y="1939"/>
                </a:lnTo>
                <a:lnTo>
                  <a:pt x="0" y="6873"/>
                </a:lnTo>
                <a:lnTo>
                  <a:pt x="15565" y="20558"/>
                </a:lnTo>
                <a:lnTo>
                  <a:pt x="28957" y="8811"/>
                </a:lnTo>
                <a:lnTo>
                  <a:pt x="42349" y="20558"/>
                </a:lnTo>
                <a:lnTo>
                  <a:pt x="55740" y="8811"/>
                </a:lnTo>
                <a:lnTo>
                  <a:pt x="69132" y="20558"/>
                </a:lnTo>
                <a:lnTo>
                  <a:pt x="82524" y="8811"/>
                </a:lnTo>
                <a:lnTo>
                  <a:pt x="95916" y="20558"/>
                </a:lnTo>
                <a:lnTo>
                  <a:pt x="109307" y="8811"/>
                </a:lnTo>
                <a:lnTo>
                  <a:pt x="120585" y="18620"/>
                </a:lnTo>
                <a:lnTo>
                  <a:pt x="124931" y="13686"/>
                </a:lnTo>
                <a:lnTo>
                  <a:pt x="109307" y="1"/>
                </a:lnTo>
                <a:lnTo>
                  <a:pt x="95916" y="11748"/>
                </a:lnTo>
                <a:lnTo>
                  <a:pt x="82524" y="1"/>
                </a:lnTo>
                <a:lnTo>
                  <a:pt x="69132" y="11748"/>
                </a:lnTo>
                <a:lnTo>
                  <a:pt x="55740" y="1"/>
                </a:lnTo>
                <a:lnTo>
                  <a:pt x="42349" y="11748"/>
                </a:lnTo>
                <a:lnTo>
                  <a:pt x="28957" y="1"/>
                </a:lnTo>
                <a:close/>
              </a:path>
            </a:pathLst>
          </a:custGeom>
          <a:solidFill>
            <a:schemeClr val="accent6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3" name="Google Shape;383;p6"/>
          <p:cNvSpPr/>
          <p:nvPr/>
        </p:nvSpPr>
        <p:spPr>
          <a:xfrm>
            <a:off x="8670228" y="4185550"/>
            <a:ext cx="677974" cy="678887"/>
          </a:xfrm>
          <a:custGeom>
            <a:avLst/>
            <a:gdLst/>
            <a:ahLst/>
            <a:cxnLst/>
            <a:rect l="l" t="t" r="r" b="b"/>
            <a:pathLst>
              <a:path w="43818" h="43877" extrusionOk="0">
                <a:moveTo>
                  <a:pt x="21909" y="1"/>
                </a:moveTo>
                <a:cubicBezTo>
                  <a:pt x="21909" y="12101"/>
                  <a:pt x="12100" y="21968"/>
                  <a:pt x="0" y="21968"/>
                </a:cubicBezTo>
                <a:cubicBezTo>
                  <a:pt x="12100" y="21968"/>
                  <a:pt x="21909" y="31777"/>
                  <a:pt x="21909" y="43877"/>
                </a:cubicBezTo>
                <a:cubicBezTo>
                  <a:pt x="21909" y="31777"/>
                  <a:pt x="31718" y="21968"/>
                  <a:pt x="43817" y="21968"/>
                </a:cubicBezTo>
                <a:cubicBezTo>
                  <a:pt x="31718" y="21968"/>
                  <a:pt x="21909" y="12101"/>
                  <a:pt x="21909" y="1"/>
                </a:cubicBezTo>
                <a:close/>
              </a:path>
            </a:pathLst>
          </a:custGeom>
          <a:solidFill>
            <a:schemeClr val="accent3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4" name="Google Shape;384;p6"/>
          <p:cNvSpPr/>
          <p:nvPr/>
        </p:nvSpPr>
        <p:spPr>
          <a:xfrm>
            <a:off x="8670222" y="4720513"/>
            <a:ext cx="91500" cy="91500"/>
          </a:xfrm>
          <a:prstGeom prst="ellipse">
            <a:avLst/>
          </a:prstGeom>
          <a:solidFill>
            <a:schemeClr val="dk1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5" name="Google Shape;385;p6"/>
          <p:cNvSpPr/>
          <p:nvPr/>
        </p:nvSpPr>
        <p:spPr>
          <a:xfrm>
            <a:off x="-352547" y="3383650"/>
            <a:ext cx="801900" cy="801900"/>
          </a:xfrm>
          <a:prstGeom prst="ellipse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6" name="Google Shape;386;p6"/>
          <p:cNvSpPr/>
          <p:nvPr/>
        </p:nvSpPr>
        <p:spPr>
          <a:xfrm>
            <a:off x="1281525" y="-366275"/>
            <a:ext cx="678000" cy="678000"/>
          </a:xfrm>
          <a:prstGeom prst="ellipse">
            <a:avLst/>
          </a:prstGeom>
          <a:solidFill>
            <a:schemeClr val="lt2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7" name="Google Shape;387;p6"/>
          <p:cNvSpPr/>
          <p:nvPr/>
        </p:nvSpPr>
        <p:spPr>
          <a:xfrm>
            <a:off x="1959522" y="220213"/>
            <a:ext cx="91500" cy="91500"/>
          </a:xfrm>
          <a:prstGeom prst="ellipse">
            <a:avLst/>
          </a:prstGeom>
          <a:solidFill>
            <a:schemeClr val="dk1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8" name="Google Shape;388;p6"/>
          <p:cNvSpPr/>
          <p:nvPr/>
        </p:nvSpPr>
        <p:spPr>
          <a:xfrm>
            <a:off x="6448975" y="-138275"/>
            <a:ext cx="492600" cy="492600"/>
          </a:xfrm>
          <a:prstGeom prst="star4">
            <a:avLst>
              <a:gd name="adj" fmla="val 19794"/>
            </a:avLst>
          </a:prstGeom>
          <a:solidFill>
            <a:schemeClr val="accent2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9" name="Google Shape;389;p6"/>
          <p:cNvSpPr/>
          <p:nvPr/>
        </p:nvSpPr>
        <p:spPr>
          <a:xfrm>
            <a:off x="8604575" y="618111"/>
            <a:ext cx="1362383" cy="224196"/>
          </a:xfrm>
          <a:custGeom>
            <a:avLst/>
            <a:gdLst/>
            <a:ahLst/>
            <a:cxnLst/>
            <a:rect l="l" t="t" r="r" b="b"/>
            <a:pathLst>
              <a:path w="124932" h="20559" extrusionOk="0">
                <a:moveTo>
                  <a:pt x="28957" y="1"/>
                </a:moveTo>
                <a:lnTo>
                  <a:pt x="15565" y="11748"/>
                </a:lnTo>
                <a:lnTo>
                  <a:pt x="4346" y="1939"/>
                </a:lnTo>
                <a:lnTo>
                  <a:pt x="0" y="6873"/>
                </a:lnTo>
                <a:lnTo>
                  <a:pt x="15565" y="20558"/>
                </a:lnTo>
                <a:lnTo>
                  <a:pt x="28957" y="8811"/>
                </a:lnTo>
                <a:lnTo>
                  <a:pt x="42349" y="20558"/>
                </a:lnTo>
                <a:lnTo>
                  <a:pt x="55740" y="8811"/>
                </a:lnTo>
                <a:lnTo>
                  <a:pt x="69132" y="20558"/>
                </a:lnTo>
                <a:lnTo>
                  <a:pt x="82524" y="8811"/>
                </a:lnTo>
                <a:lnTo>
                  <a:pt x="95916" y="20558"/>
                </a:lnTo>
                <a:lnTo>
                  <a:pt x="109307" y="8811"/>
                </a:lnTo>
                <a:lnTo>
                  <a:pt x="120585" y="18620"/>
                </a:lnTo>
                <a:lnTo>
                  <a:pt x="124931" y="13686"/>
                </a:lnTo>
                <a:lnTo>
                  <a:pt x="109307" y="1"/>
                </a:lnTo>
                <a:lnTo>
                  <a:pt x="95916" y="11748"/>
                </a:lnTo>
                <a:lnTo>
                  <a:pt x="82524" y="1"/>
                </a:lnTo>
                <a:lnTo>
                  <a:pt x="69132" y="11748"/>
                </a:lnTo>
                <a:lnTo>
                  <a:pt x="55740" y="1"/>
                </a:lnTo>
                <a:lnTo>
                  <a:pt x="42349" y="11748"/>
                </a:lnTo>
                <a:lnTo>
                  <a:pt x="28957" y="1"/>
                </a:lnTo>
                <a:close/>
              </a:path>
            </a:pathLst>
          </a:custGeom>
          <a:solidFill>
            <a:schemeClr val="accent4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0" name="Google Shape;390;p6"/>
          <p:cNvSpPr/>
          <p:nvPr/>
        </p:nvSpPr>
        <p:spPr>
          <a:xfrm>
            <a:off x="304450" y="125500"/>
            <a:ext cx="492600" cy="492600"/>
          </a:xfrm>
          <a:prstGeom prst="star4">
            <a:avLst>
              <a:gd name="adj" fmla="val 19794"/>
            </a:avLst>
          </a:prstGeom>
          <a:solidFill>
            <a:schemeClr val="accent1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1" name="Google Shape;391;p6"/>
          <p:cNvSpPr/>
          <p:nvPr/>
        </p:nvSpPr>
        <p:spPr>
          <a:xfrm>
            <a:off x="7078672" y="262813"/>
            <a:ext cx="91500" cy="91500"/>
          </a:xfrm>
          <a:prstGeom prst="ellipse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2" name="Google Shape;392;p6"/>
          <p:cNvSpPr txBox="1">
            <a:spLocks noGrp="1"/>
          </p:cNvSpPr>
          <p:nvPr>
            <p:ph type="title"/>
          </p:nvPr>
        </p:nvSpPr>
        <p:spPr>
          <a:xfrm>
            <a:off x="1844825" y="539400"/>
            <a:ext cx="6321600" cy="525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 sz="3020"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5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9" name="Google Shape;599;p10"/>
          <p:cNvSpPr txBox="1">
            <a:spLocks noGrp="1"/>
          </p:cNvSpPr>
          <p:nvPr>
            <p:ph type="body" idx="1"/>
          </p:nvPr>
        </p:nvSpPr>
        <p:spPr>
          <a:xfrm>
            <a:off x="927750" y="3910975"/>
            <a:ext cx="5569500" cy="530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3037">
                <a:latin typeface="Bebas Neue"/>
                <a:ea typeface="Bebas Neue"/>
                <a:cs typeface="Bebas Neue"/>
                <a:sym typeface="Bebas Neue"/>
              </a:defRPr>
            </a:lvl1pPr>
          </a:lstStyle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">
  <p:cSld name="CUSTOM_8">
    <p:spTree>
      <p:nvGrpSpPr>
        <p:cNvPr id="1" name="Shape 26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98" name="Google Shape;2698;p39"/>
          <p:cNvGrpSpPr/>
          <p:nvPr/>
        </p:nvGrpSpPr>
        <p:grpSpPr>
          <a:xfrm>
            <a:off x="-100" y="-2100"/>
            <a:ext cx="9144129" cy="5149800"/>
            <a:chOff x="-100" y="-2100"/>
            <a:chExt cx="9144129" cy="5149800"/>
          </a:xfrm>
        </p:grpSpPr>
        <p:cxnSp>
          <p:nvCxnSpPr>
            <p:cNvPr id="2699" name="Google Shape;2699;p39"/>
            <p:cNvCxnSpPr/>
            <p:nvPr/>
          </p:nvCxnSpPr>
          <p:spPr>
            <a:xfrm>
              <a:off x="352950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700" name="Google Shape;2700;p39"/>
            <p:cNvCxnSpPr/>
            <p:nvPr/>
          </p:nvCxnSpPr>
          <p:spPr>
            <a:xfrm>
              <a:off x="609193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701" name="Google Shape;2701;p39"/>
            <p:cNvCxnSpPr/>
            <p:nvPr/>
          </p:nvCxnSpPr>
          <p:spPr>
            <a:xfrm>
              <a:off x="865437" y="-210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702" name="Google Shape;2702;p39"/>
            <p:cNvCxnSpPr/>
            <p:nvPr/>
          </p:nvCxnSpPr>
          <p:spPr>
            <a:xfrm>
              <a:off x="1121680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703" name="Google Shape;2703;p39"/>
            <p:cNvCxnSpPr/>
            <p:nvPr/>
          </p:nvCxnSpPr>
          <p:spPr>
            <a:xfrm>
              <a:off x="1377924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704" name="Google Shape;2704;p39"/>
            <p:cNvCxnSpPr/>
            <p:nvPr/>
          </p:nvCxnSpPr>
          <p:spPr>
            <a:xfrm>
              <a:off x="1634167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705" name="Google Shape;2705;p39"/>
            <p:cNvCxnSpPr/>
            <p:nvPr/>
          </p:nvCxnSpPr>
          <p:spPr>
            <a:xfrm>
              <a:off x="1890410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706" name="Google Shape;2706;p39"/>
            <p:cNvCxnSpPr/>
            <p:nvPr/>
          </p:nvCxnSpPr>
          <p:spPr>
            <a:xfrm>
              <a:off x="2146654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707" name="Google Shape;2707;p39"/>
            <p:cNvCxnSpPr/>
            <p:nvPr/>
          </p:nvCxnSpPr>
          <p:spPr>
            <a:xfrm>
              <a:off x="2402897" y="-210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708" name="Google Shape;2708;p39"/>
            <p:cNvCxnSpPr/>
            <p:nvPr/>
          </p:nvCxnSpPr>
          <p:spPr>
            <a:xfrm>
              <a:off x="2659140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709" name="Google Shape;2709;p39"/>
            <p:cNvCxnSpPr/>
            <p:nvPr/>
          </p:nvCxnSpPr>
          <p:spPr>
            <a:xfrm>
              <a:off x="2915384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710" name="Google Shape;2710;p39"/>
            <p:cNvCxnSpPr/>
            <p:nvPr/>
          </p:nvCxnSpPr>
          <p:spPr>
            <a:xfrm>
              <a:off x="3171627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711" name="Google Shape;2711;p39"/>
            <p:cNvCxnSpPr/>
            <p:nvPr/>
          </p:nvCxnSpPr>
          <p:spPr>
            <a:xfrm>
              <a:off x="3427871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712" name="Google Shape;2712;p39"/>
            <p:cNvCxnSpPr/>
            <p:nvPr/>
          </p:nvCxnSpPr>
          <p:spPr>
            <a:xfrm>
              <a:off x="3684114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713" name="Google Shape;2713;p39"/>
            <p:cNvCxnSpPr/>
            <p:nvPr/>
          </p:nvCxnSpPr>
          <p:spPr>
            <a:xfrm>
              <a:off x="3940357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714" name="Google Shape;2714;p39"/>
            <p:cNvCxnSpPr/>
            <p:nvPr/>
          </p:nvCxnSpPr>
          <p:spPr>
            <a:xfrm>
              <a:off x="4196601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715" name="Google Shape;2715;p39"/>
            <p:cNvCxnSpPr/>
            <p:nvPr/>
          </p:nvCxnSpPr>
          <p:spPr>
            <a:xfrm>
              <a:off x="4452844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716" name="Google Shape;2716;p39"/>
            <p:cNvCxnSpPr/>
            <p:nvPr/>
          </p:nvCxnSpPr>
          <p:spPr>
            <a:xfrm>
              <a:off x="4709088" y="-210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717" name="Google Shape;2717;p39"/>
            <p:cNvCxnSpPr/>
            <p:nvPr/>
          </p:nvCxnSpPr>
          <p:spPr>
            <a:xfrm>
              <a:off x="4965331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718" name="Google Shape;2718;p39"/>
            <p:cNvCxnSpPr/>
            <p:nvPr/>
          </p:nvCxnSpPr>
          <p:spPr>
            <a:xfrm>
              <a:off x="5221574" y="-210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719" name="Google Shape;2719;p39"/>
            <p:cNvCxnSpPr/>
            <p:nvPr/>
          </p:nvCxnSpPr>
          <p:spPr>
            <a:xfrm>
              <a:off x="5477818" y="-210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720" name="Google Shape;2720;p39"/>
            <p:cNvCxnSpPr/>
            <p:nvPr/>
          </p:nvCxnSpPr>
          <p:spPr>
            <a:xfrm>
              <a:off x="5734061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721" name="Google Shape;2721;p39"/>
            <p:cNvCxnSpPr/>
            <p:nvPr/>
          </p:nvCxnSpPr>
          <p:spPr>
            <a:xfrm>
              <a:off x="5990304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722" name="Google Shape;2722;p39"/>
            <p:cNvCxnSpPr/>
            <p:nvPr/>
          </p:nvCxnSpPr>
          <p:spPr>
            <a:xfrm>
              <a:off x="6246548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723" name="Google Shape;2723;p39"/>
            <p:cNvCxnSpPr/>
            <p:nvPr/>
          </p:nvCxnSpPr>
          <p:spPr>
            <a:xfrm>
              <a:off x="6502791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724" name="Google Shape;2724;p39"/>
            <p:cNvCxnSpPr/>
            <p:nvPr/>
          </p:nvCxnSpPr>
          <p:spPr>
            <a:xfrm>
              <a:off x="6759035" y="-210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725" name="Google Shape;2725;p39"/>
            <p:cNvCxnSpPr/>
            <p:nvPr/>
          </p:nvCxnSpPr>
          <p:spPr>
            <a:xfrm>
              <a:off x="7015278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726" name="Google Shape;2726;p39"/>
            <p:cNvCxnSpPr/>
            <p:nvPr/>
          </p:nvCxnSpPr>
          <p:spPr>
            <a:xfrm>
              <a:off x="7271521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727" name="Google Shape;2727;p39"/>
            <p:cNvCxnSpPr/>
            <p:nvPr/>
          </p:nvCxnSpPr>
          <p:spPr>
            <a:xfrm>
              <a:off x="7527765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728" name="Google Shape;2728;p39"/>
            <p:cNvCxnSpPr/>
            <p:nvPr/>
          </p:nvCxnSpPr>
          <p:spPr>
            <a:xfrm>
              <a:off x="7784008" y="-210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729" name="Google Shape;2729;p39"/>
            <p:cNvCxnSpPr/>
            <p:nvPr/>
          </p:nvCxnSpPr>
          <p:spPr>
            <a:xfrm>
              <a:off x="8040251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730" name="Google Shape;2730;p39"/>
            <p:cNvCxnSpPr/>
            <p:nvPr/>
          </p:nvCxnSpPr>
          <p:spPr>
            <a:xfrm>
              <a:off x="8296495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731" name="Google Shape;2731;p39"/>
            <p:cNvCxnSpPr/>
            <p:nvPr/>
          </p:nvCxnSpPr>
          <p:spPr>
            <a:xfrm>
              <a:off x="8552738" y="-210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732" name="Google Shape;2732;p39"/>
            <p:cNvCxnSpPr/>
            <p:nvPr/>
          </p:nvCxnSpPr>
          <p:spPr>
            <a:xfrm>
              <a:off x="8808982" y="-210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733" name="Google Shape;2733;p39"/>
            <p:cNvCxnSpPr/>
            <p:nvPr/>
          </p:nvCxnSpPr>
          <p:spPr>
            <a:xfrm>
              <a:off x="9065225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734" name="Google Shape;2734;p39"/>
            <p:cNvCxnSpPr/>
            <p:nvPr/>
          </p:nvCxnSpPr>
          <p:spPr>
            <a:xfrm>
              <a:off x="96700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735" name="Google Shape;2735;p39"/>
            <p:cNvCxnSpPr/>
            <p:nvPr/>
          </p:nvCxnSpPr>
          <p:spPr>
            <a:xfrm rot="10800000">
              <a:off x="4573829" y="41812"/>
              <a:ext cx="0" cy="91404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736" name="Google Shape;2736;p39"/>
            <p:cNvCxnSpPr/>
            <p:nvPr/>
          </p:nvCxnSpPr>
          <p:spPr>
            <a:xfrm rot="10800000">
              <a:off x="4573829" y="-218345"/>
              <a:ext cx="0" cy="91404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737" name="Google Shape;2737;p39"/>
            <p:cNvCxnSpPr/>
            <p:nvPr/>
          </p:nvCxnSpPr>
          <p:spPr>
            <a:xfrm rot="10800000">
              <a:off x="4570100" y="-478501"/>
              <a:ext cx="0" cy="91404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738" name="Google Shape;2738;p39"/>
            <p:cNvCxnSpPr/>
            <p:nvPr/>
          </p:nvCxnSpPr>
          <p:spPr>
            <a:xfrm rot="10800000">
              <a:off x="4573829" y="-738658"/>
              <a:ext cx="0" cy="91404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739" name="Google Shape;2739;p39"/>
            <p:cNvCxnSpPr/>
            <p:nvPr/>
          </p:nvCxnSpPr>
          <p:spPr>
            <a:xfrm rot="10800000">
              <a:off x="4573829" y="-998815"/>
              <a:ext cx="0" cy="91404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740" name="Google Shape;2740;p39"/>
            <p:cNvCxnSpPr/>
            <p:nvPr/>
          </p:nvCxnSpPr>
          <p:spPr>
            <a:xfrm rot="10800000">
              <a:off x="4573829" y="-1258971"/>
              <a:ext cx="0" cy="91404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741" name="Google Shape;2741;p39"/>
            <p:cNvCxnSpPr/>
            <p:nvPr/>
          </p:nvCxnSpPr>
          <p:spPr>
            <a:xfrm rot="10800000">
              <a:off x="4573829" y="-1519128"/>
              <a:ext cx="0" cy="91404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742" name="Google Shape;2742;p39"/>
            <p:cNvCxnSpPr/>
            <p:nvPr/>
          </p:nvCxnSpPr>
          <p:spPr>
            <a:xfrm rot="10800000">
              <a:off x="4573829" y="-1779284"/>
              <a:ext cx="0" cy="91404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743" name="Google Shape;2743;p39"/>
            <p:cNvCxnSpPr/>
            <p:nvPr/>
          </p:nvCxnSpPr>
          <p:spPr>
            <a:xfrm rot="10800000">
              <a:off x="4570100" y="-2039441"/>
              <a:ext cx="0" cy="91404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744" name="Google Shape;2744;p39"/>
            <p:cNvCxnSpPr/>
            <p:nvPr/>
          </p:nvCxnSpPr>
          <p:spPr>
            <a:xfrm rot="10800000">
              <a:off x="4573829" y="-2299597"/>
              <a:ext cx="0" cy="91404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745" name="Google Shape;2745;p39"/>
            <p:cNvCxnSpPr/>
            <p:nvPr/>
          </p:nvCxnSpPr>
          <p:spPr>
            <a:xfrm rot="10800000">
              <a:off x="4573829" y="-2559754"/>
              <a:ext cx="0" cy="91404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746" name="Google Shape;2746;p39"/>
            <p:cNvCxnSpPr/>
            <p:nvPr/>
          </p:nvCxnSpPr>
          <p:spPr>
            <a:xfrm rot="10800000">
              <a:off x="4573829" y="-2819911"/>
              <a:ext cx="0" cy="91404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747" name="Google Shape;2747;p39"/>
            <p:cNvCxnSpPr/>
            <p:nvPr/>
          </p:nvCxnSpPr>
          <p:spPr>
            <a:xfrm rot="10800000">
              <a:off x="4573829" y="-3080067"/>
              <a:ext cx="0" cy="91404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748" name="Google Shape;2748;p39"/>
            <p:cNvCxnSpPr/>
            <p:nvPr/>
          </p:nvCxnSpPr>
          <p:spPr>
            <a:xfrm rot="10800000">
              <a:off x="4573829" y="-3340224"/>
              <a:ext cx="0" cy="91404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749" name="Google Shape;2749;p39"/>
            <p:cNvCxnSpPr/>
            <p:nvPr/>
          </p:nvCxnSpPr>
          <p:spPr>
            <a:xfrm rot="10800000">
              <a:off x="4573829" y="-3600380"/>
              <a:ext cx="0" cy="91404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750" name="Google Shape;2750;p39"/>
            <p:cNvCxnSpPr/>
            <p:nvPr/>
          </p:nvCxnSpPr>
          <p:spPr>
            <a:xfrm rot="10800000">
              <a:off x="4573829" y="-3860537"/>
              <a:ext cx="0" cy="91404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751" name="Google Shape;2751;p39"/>
            <p:cNvCxnSpPr/>
            <p:nvPr/>
          </p:nvCxnSpPr>
          <p:spPr>
            <a:xfrm rot="10800000">
              <a:off x="4573829" y="-4120693"/>
              <a:ext cx="0" cy="91404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752" name="Google Shape;2752;p39"/>
            <p:cNvCxnSpPr/>
            <p:nvPr/>
          </p:nvCxnSpPr>
          <p:spPr>
            <a:xfrm rot="10800000">
              <a:off x="4570100" y="-4380850"/>
              <a:ext cx="0" cy="91404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753" name="Google Shape;2753;p39"/>
            <p:cNvCxnSpPr/>
            <p:nvPr/>
          </p:nvCxnSpPr>
          <p:spPr>
            <a:xfrm rot="10800000">
              <a:off x="4573829" y="301975"/>
              <a:ext cx="0" cy="91404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sp>
        <p:nvSpPr>
          <p:cNvPr id="2754" name="Google Shape;2754;p39"/>
          <p:cNvSpPr/>
          <p:nvPr/>
        </p:nvSpPr>
        <p:spPr>
          <a:xfrm>
            <a:off x="1696222" y="90625"/>
            <a:ext cx="91500" cy="91500"/>
          </a:xfrm>
          <a:prstGeom prst="ellipse">
            <a:avLst/>
          </a:prstGeom>
          <a:solidFill>
            <a:schemeClr val="dk1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55" name="Google Shape;2755;p39"/>
          <p:cNvSpPr/>
          <p:nvPr/>
        </p:nvSpPr>
        <p:spPr>
          <a:xfrm>
            <a:off x="247650" y="-546800"/>
            <a:ext cx="1317600" cy="1317600"/>
          </a:xfrm>
          <a:prstGeom prst="ellipse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56" name="Google Shape;2756;p39"/>
          <p:cNvSpPr/>
          <p:nvPr/>
        </p:nvSpPr>
        <p:spPr>
          <a:xfrm>
            <a:off x="307042" y="1413161"/>
            <a:ext cx="574454" cy="575227"/>
          </a:xfrm>
          <a:custGeom>
            <a:avLst/>
            <a:gdLst/>
            <a:ahLst/>
            <a:cxnLst/>
            <a:rect l="l" t="t" r="r" b="b"/>
            <a:pathLst>
              <a:path w="43818" h="43877" extrusionOk="0">
                <a:moveTo>
                  <a:pt x="21909" y="1"/>
                </a:moveTo>
                <a:cubicBezTo>
                  <a:pt x="21909" y="12101"/>
                  <a:pt x="12100" y="21968"/>
                  <a:pt x="0" y="21968"/>
                </a:cubicBezTo>
                <a:cubicBezTo>
                  <a:pt x="12100" y="21968"/>
                  <a:pt x="21909" y="31777"/>
                  <a:pt x="21909" y="43877"/>
                </a:cubicBezTo>
                <a:cubicBezTo>
                  <a:pt x="21909" y="31777"/>
                  <a:pt x="31718" y="21968"/>
                  <a:pt x="43817" y="21968"/>
                </a:cubicBezTo>
                <a:cubicBezTo>
                  <a:pt x="31718" y="21968"/>
                  <a:pt x="21909" y="12101"/>
                  <a:pt x="21909" y="1"/>
                </a:cubicBezTo>
                <a:close/>
              </a:path>
            </a:pathLst>
          </a:custGeom>
          <a:solidFill>
            <a:schemeClr val="accent6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57" name="Google Shape;2757;p39"/>
          <p:cNvSpPr/>
          <p:nvPr/>
        </p:nvSpPr>
        <p:spPr>
          <a:xfrm>
            <a:off x="-565067" y="1025178"/>
            <a:ext cx="1659097" cy="273024"/>
          </a:xfrm>
          <a:custGeom>
            <a:avLst/>
            <a:gdLst/>
            <a:ahLst/>
            <a:cxnLst/>
            <a:rect l="l" t="t" r="r" b="b"/>
            <a:pathLst>
              <a:path w="124932" h="20559" extrusionOk="0">
                <a:moveTo>
                  <a:pt x="28957" y="1"/>
                </a:moveTo>
                <a:lnTo>
                  <a:pt x="15565" y="11748"/>
                </a:lnTo>
                <a:lnTo>
                  <a:pt x="4346" y="1939"/>
                </a:lnTo>
                <a:lnTo>
                  <a:pt x="0" y="6873"/>
                </a:lnTo>
                <a:lnTo>
                  <a:pt x="15565" y="20558"/>
                </a:lnTo>
                <a:lnTo>
                  <a:pt x="28957" y="8811"/>
                </a:lnTo>
                <a:lnTo>
                  <a:pt x="42349" y="20558"/>
                </a:lnTo>
                <a:lnTo>
                  <a:pt x="55740" y="8811"/>
                </a:lnTo>
                <a:lnTo>
                  <a:pt x="69132" y="20558"/>
                </a:lnTo>
                <a:lnTo>
                  <a:pt x="82524" y="8811"/>
                </a:lnTo>
                <a:lnTo>
                  <a:pt x="95916" y="20558"/>
                </a:lnTo>
                <a:lnTo>
                  <a:pt x="109307" y="8811"/>
                </a:lnTo>
                <a:lnTo>
                  <a:pt x="120585" y="18620"/>
                </a:lnTo>
                <a:lnTo>
                  <a:pt x="124931" y="13686"/>
                </a:lnTo>
                <a:lnTo>
                  <a:pt x="109307" y="1"/>
                </a:lnTo>
                <a:lnTo>
                  <a:pt x="95916" y="11748"/>
                </a:lnTo>
                <a:lnTo>
                  <a:pt x="82524" y="1"/>
                </a:lnTo>
                <a:lnTo>
                  <a:pt x="69132" y="11748"/>
                </a:lnTo>
                <a:lnTo>
                  <a:pt x="55740" y="1"/>
                </a:lnTo>
                <a:lnTo>
                  <a:pt x="42349" y="11748"/>
                </a:lnTo>
                <a:lnTo>
                  <a:pt x="28957" y="1"/>
                </a:lnTo>
                <a:close/>
              </a:path>
            </a:pathLst>
          </a:custGeom>
          <a:solidFill>
            <a:schemeClr val="lt2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58" name="Google Shape;2758;p39"/>
          <p:cNvSpPr/>
          <p:nvPr/>
        </p:nvSpPr>
        <p:spPr>
          <a:xfrm rot="-5400000" flipH="1">
            <a:off x="7348991" y="5227486"/>
            <a:ext cx="2103230" cy="346059"/>
          </a:xfrm>
          <a:custGeom>
            <a:avLst/>
            <a:gdLst/>
            <a:ahLst/>
            <a:cxnLst/>
            <a:rect l="l" t="t" r="r" b="b"/>
            <a:pathLst>
              <a:path w="124932" h="20559" extrusionOk="0">
                <a:moveTo>
                  <a:pt x="28957" y="1"/>
                </a:moveTo>
                <a:lnTo>
                  <a:pt x="15565" y="11748"/>
                </a:lnTo>
                <a:lnTo>
                  <a:pt x="4346" y="1939"/>
                </a:lnTo>
                <a:lnTo>
                  <a:pt x="0" y="6873"/>
                </a:lnTo>
                <a:lnTo>
                  <a:pt x="15565" y="20558"/>
                </a:lnTo>
                <a:lnTo>
                  <a:pt x="28957" y="8811"/>
                </a:lnTo>
                <a:lnTo>
                  <a:pt x="42349" y="20558"/>
                </a:lnTo>
                <a:lnTo>
                  <a:pt x="55740" y="8811"/>
                </a:lnTo>
                <a:lnTo>
                  <a:pt x="69132" y="20558"/>
                </a:lnTo>
                <a:lnTo>
                  <a:pt x="82524" y="8811"/>
                </a:lnTo>
                <a:lnTo>
                  <a:pt x="95916" y="20558"/>
                </a:lnTo>
                <a:lnTo>
                  <a:pt x="109307" y="8811"/>
                </a:lnTo>
                <a:lnTo>
                  <a:pt x="120585" y="18620"/>
                </a:lnTo>
                <a:lnTo>
                  <a:pt x="124931" y="13686"/>
                </a:lnTo>
                <a:lnTo>
                  <a:pt x="109307" y="1"/>
                </a:lnTo>
                <a:lnTo>
                  <a:pt x="95916" y="11748"/>
                </a:lnTo>
                <a:lnTo>
                  <a:pt x="82524" y="1"/>
                </a:lnTo>
                <a:lnTo>
                  <a:pt x="69132" y="11748"/>
                </a:lnTo>
                <a:lnTo>
                  <a:pt x="55740" y="1"/>
                </a:lnTo>
                <a:lnTo>
                  <a:pt x="42349" y="11748"/>
                </a:lnTo>
                <a:lnTo>
                  <a:pt x="28957" y="1"/>
                </a:lnTo>
                <a:close/>
              </a:path>
            </a:pathLst>
          </a:custGeom>
          <a:solidFill>
            <a:schemeClr val="accent3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59" name="Google Shape;2759;p39"/>
          <p:cNvSpPr/>
          <p:nvPr/>
        </p:nvSpPr>
        <p:spPr>
          <a:xfrm rot="-5400000" flipH="1">
            <a:off x="7695040" y="4809335"/>
            <a:ext cx="2103230" cy="346059"/>
          </a:xfrm>
          <a:custGeom>
            <a:avLst/>
            <a:gdLst/>
            <a:ahLst/>
            <a:cxnLst/>
            <a:rect l="l" t="t" r="r" b="b"/>
            <a:pathLst>
              <a:path w="124932" h="20559" extrusionOk="0">
                <a:moveTo>
                  <a:pt x="28957" y="1"/>
                </a:moveTo>
                <a:lnTo>
                  <a:pt x="15565" y="11748"/>
                </a:lnTo>
                <a:lnTo>
                  <a:pt x="4346" y="1939"/>
                </a:lnTo>
                <a:lnTo>
                  <a:pt x="0" y="6873"/>
                </a:lnTo>
                <a:lnTo>
                  <a:pt x="15565" y="20558"/>
                </a:lnTo>
                <a:lnTo>
                  <a:pt x="28957" y="8811"/>
                </a:lnTo>
                <a:lnTo>
                  <a:pt x="42349" y="20558"/>
                </a:lnTo>
                <a:lnTo>
                  <a:pt x="55740" y="8811"/>
                </a:lnTo>
                <a:lnTo>
                  <a:pt x="69132" y="20558"/>
                </a:lnTo>
                <a:lnTo>
                  <a:pt x="82524" y="8811"/>
                </a:lnTo>
                <a:lnTo>
                  <a:pt x="95916" y="20558"/>
                </a:lnTo>
                <a:lnTo>
                  <a:pt x="109307" y="8811"/>
                </a:lnTo>
                <a:lnTo>
                  <a:pt x="120585" y="18620"/>
                </a:lnTo>
                <a:lnTo>
                  <a:pt x="124931" y="13686"/>
                </a:lnTo>
                <a:lnTo>
                  <a:pt x="109307" y="1"/>
                </a:lnTo>
                <a:lnTo>
                  <a:pt x="95916" y="11748"/>
                </a:lnTo>
                <a:lnTo>
                  <a:pt x="82524" y="1"/>
                </a:lnTo>
                <a:lnTo>
                  <a:pt x="69132" y="11748"/>
                </a:lnTo>
                <a:lnTo>
                  <a:pt x="55740" y="1"/>
                </a:lnTo>
                <a:lnTo>
                  <a:pt x="42349" y="11748"/>
                </a:lnTo>
                <a:lnTo>
                  <a:pt x="28957" y="1"/>
                </a:lnTo>
                <a:close/>
              </a:path>
            </a:pathLst>
          </a:custGeom>
          <a:solidFill>
            <a:schemeClr val="accent6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60" name="Google Shape;2760;p39"/>
          <p:cNvSpPr/>
          <p:nvPr/>
        </p:nvSpPr>
        <p:spPr>
          <a:xfrm rot="10800000">
            <a:off x="8718250" y="770802"/>
            <a:ext cx="781800" cy="781800"/>
          </a:xfrm>
          <a:prstGeom prst="ellipse">
            <a:avLst/>
          </a:prstGeom>
          <a:solidFill>
            <a:schemeClr val="accent2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61" name="Google Shape;2761;p39"/>
          <p:cNvSpPr/>
          <p:nvPr/>
        </p:nvSpPr>
        <p:spPr>
          <a:xfrm rot="10800000">
            <a:off x="8718240" y="517027"/>
            <a:ext cx="122400" cy="122400"/>
          </a:xfrm>
          <a:prstGeom prst="ellipse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62" name="Google Shape;2762;p39"/>
          <p:cNvSpPr/>
          <p:nvPr/>
        </p:nvSpPr>
        <p:spPr>
          <a:xfrm rot="10800000">
            <a:off x="512300" y="4656300"/>
            <a:ext cx="1003200" cy="1003200"/>
          </a:xfrm>
          <a:prstGeom prst="ellipse">
            <a:avLst/>
          </a:prstGeom>
          <a:solidFill>
            <a:schemeClr val="accent4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63" name="Google Shape;2763;p39"/>
          <p:cNvSpPr/>
          <p:nvPr/>
        </p:nvSpPr>
        <p:spPr>
          <a:xfrm rot="-9201064">
            <a:off x="8094878" y="4967320"/>
            <a:ext cx="91634" cy="91634"/>
          </a:xfrm>
          <a:prstGeom prst="ellipse">
            <a:avLst/>
          </a:prstGeom>
          <a:solidFill>
            <a:schemeClr val="dk1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64" name="Google Shape;2764;p39"/>
          <p:cNvSpPr/>
          <p:nvPr/>
        </p:nvSpPr>
        <p:spPr>
          <a:xfrm>
            <a:off x="7420924" y="4462719"/>
            <a:ext cx="488242" cy="488899"/>
          </a:xfrm>
          <a:custGeom>
            <a:avLst/>
            <a:gdLst/>
            <a:ahLst/>
            <a:cxnLst/>
            <a:rect l="l" t="t" r="r" b="b"/>
            <a:pathLst>
              <a:path w="43818" h="43877" extrusionOk="0">
                <a:moveTo>
                  <a:pt x="21909" y="1"/>
                </a:moveTo>
                <a:cubicBezTo>
                  <a:pt x="21909" y="12101"/>
                  <a:pt x="12100" y="21968"/>
                  <a:pt x="0" y="21968"/>
                </a:cubicBezTo>
                <a:cubicBezTo>
                  <a:pt x="12100" y="21968"/>
                  <a:pt x="21909" y="31777"/>
                  <a:pt x="21909" y="43877"/>
                </a:cubicBezTo>
                <a:cubicBezTo>
                  <a:pt x="21909" y="31777"/>
                  <a:pt x="31718" y="21968"/>
                  <a:pt x="43817" y="21968"/>
                </a:cubicBezTo>
                <a:cubicBezTo>
                  <a:pt x="31718" y="21968"/>
                  <a:pt x="21909" y="12101"/>
                  <a:pt x="21909" y="1"/>
                </a:cubicBezTo>
                <a:close/>
              </a:path>
            </a:pathLst>
          </a:custGeom>
          <a:solidFill>
            <a:schemeClr val="accent1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65" name="Google Shape;2765;p39"/>
          <p:cNvSpPr/>
          <p:nvPr/>
        </p:nvSpPr>
        <p:spPr>
          <a:xfrm>
            <a:off x="8280799" y="53077"/>
            <a:ext cx="488242" cy="488899"/>
          </a:xfrm>
          <a:custGeom>
            <a:avLst/>
            <a:gdLst/>
            <a:ahLst/>
            <a:cxnLst/>
            <a:rect l="l" t="t" r="r" b="b"/>
            <a:pathLst>
              <a:path w="43818" h="43877" extrusionOk="0">
                <a:moveTo>
                  <a:pt x="21909" y="1"/>
                </a:moveTo>
                <a:cubicBezTo>
                  <a:pt x="21909" y="12101"/>
                  <a:pt x="12100" y="21968"/>
                  <a:pt x="0" y="21968"/>
                </a:cubicBezTo>
                <a:cubicBezTo>
                  <a:pt x="12100" y="21968"/>
                  <a:pt x="21909" y="31777"/>
                  <a:pt x="21909" y="43877"/>
                </a:cubicBezTo>
                <a:cubicBezTo>
                  <a:pt x="21909" y="31777"/>
                  <a:pt x="31718" y="21968"/>
                  <a:pt x="43817" y="21968"/>
                </a:cubicBezTo>
                <a:cubicBezTo>
                  <a:pt x="31718" y="21968"/>
                  <a:pt x="21909" y="12101"/>
                  <a:pt x="21909" y="1"/>
                </a:cubicBezTo>
                <a:close/>
              </a:path>
            </a:pathLst>
          </a:custGeom>
          <a:solidFill>
            <a:schemeClr val="accent5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66" name="Google Shape;2766;p39"/>
          <p:cNvSpPr/>
          <p:nvPr/>
        </p:nvSpPr>
        <p:spPr>
          <a:xfrm>
            <a:off x="7909179" y="138150"/>
            <a:ext cx="245400" cy="245400"/>
          </a:xfrm>
          <a:prstGeom prst="ellipse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2767" name="Google Shape;2767;p39"/>
          <p:cNvGrpSpPr/>
          <p:nvPr/>
        </p:nvGrpSpPr>
        <p:grpSpPr>
          <a:xfrm>
            <a:off x="711950" y="539400"/>
            <a:ext cx="7719000" cy="4064700"/>
            <a:chOff x="711950" y="539400"/>
            <a:chExt cx="7719000" cy="4064700"/>
          </a:xfrm>
        </p:grpSpPr>
        <p:sp>
          <p:nvSpPr>
            <p:cNvPr id="2768" name="Google Shape;2768;p39"/>
            <p:cNvSpPr/>
            <p:nvPr/>
          </p:nvSpPr>
          <p:spPr>
            <a:xfrm>
              <a:off x="711950" y="539400"/>
              <a:ext cx="7719000" cy="4064700"/>
            </a:xfrm>
            <a:prstGeom prst="roundRect">
              <a:avLst>
                <a:gd name="adj" fmla="val 6735"/>
              </a:avLst>
            </a:prstGeom>
            <a:solidFill>
              <a:srgbClr val="FFFFFF"/>
            </a:solidFill>
            <a:ln w="9525" cap="flat" cmpd="sng">
              <a:solidFill>
                <a:srgbClr val="59595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2769" name="Google Shape;2769;p39"/>
            <p:cNvGrpSpPr/>
            <p:nvPr/>
          </p:nvGrpSpPr>
          <p:grpSpPr>
            <a:xfrm>
              <a:off x="7463125" y="763050"/>
              <a:ext cx="716485" cy="147300"/>
              <a:chOff x="13989850" y="676950"/>
              <a:chExt cx="716485" cy="147300"/>
            </a:xfrm>
          </p:grpSpPr>
          <p:sp>
            <p:nvSpPr>
              <p:cNvPr id="2770" name="Google Shape;2770;p39"/>
              <p:cNvSpPr/>
              <p:nvPr/>
            </p:nvSpPr>
            <p:spPr>
              <a:xfrm>
                <a:off x="13989850" y="676950"/>
                <a:ext cx="147300" cy="147300"/>
              </a:xfrm>
              <a:prstGeom prst="ellipse">
                <a:avLst/>
              </a:prstGeom>
              <a:solidFill>
                <a:srgbClr val="74C3B3"/>
              </a:solidFill>
              <a:ln w="9525" cap="flat" cmpd="sng">
                <a:solidFill>
                  <a:srgbClr val="595959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71" name="Google Shape;2771;p39"/>
              <p:cNvSpPr/>
              <p:nvPr/>
            </p:nvSpPr>
            <p:spPr>
              <a:xfrm>
                <a:off x="14274443" y="676950"/>
                <a:ext cx="147300" cy="147300"/>
              </a:xfrm>
              <a:prstGeom prst="ellipse">
                <a:avLst/>
              </a:prstGeom>
              <a:solidFill>
                <a:srgbClr val="F6C4A2"/>
              </a:solidFill>
              <a:ln w="9525" cap="flat" cmpd="sng">
                <a:solidFill>
                  <a:srgbClr val="595959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72" name="Google Shape;2772;p39"/>
              <p:cNvSpPr/>
              <p:nvPr/>
            </p:nvSpPr>
            <p:spPr>
              <a:xfrm>
                <a:off x="14559035" y="676950"/>
                <a:ext cx="147300" cy="147300"/>
              </a:xfrm>
              <a:prstGeom prst="ellipse">
                <a:avLst/>
              </a:prstGeom>
              <a:solidFill>
                <a:srgbClr val="E1B8EC"/>
              </a:solidFill>
              <a:ln w="9525" cap="flat" cmpd="sng">
                <a:solidFill>
                  <a:srgbClr val="595959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1">
  <p:cSld name="CUSTOM_8_1">
    <p:spTree>
      <p:nvGrpSpPr>
        <p:cNvPr id="1" name="Shape 27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74" name="Google Shape;2774;p40"/>
          <p:cNvGrpSpPr/>
          <p:nvPr/>
        </p:nvGrpSpPr>
        <p:grpSpPr>
          <a:xfrm>
            <a:off x="-100" y="-2100"/>
            <a:ext cx="9144129" cy="5149800"/>
            <a:chOff x="-100" y="-2100"/>
            <a:chExt cx="9144129" cy="5149800"/>
          </a:xfrm>
        </p:grpSpPr>
        <p:cxnSp>
          <p:nvCxnSpPr>
            <p:cNvPr id="2775" name="Google Shape;2775;p40"/>
            <p:cNvCxnSpPr/>
            <p:nvPr/>
          </p:nvCxnSpPr>
          <p:spPr>
            <a:xfrm>
              <a:off x="352950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776" name="Google Shape;2776;p40"/>
            <p:cNvCxnSpPr/>
            <p:nvPr/>
          </p:nvCxnSpPr>
          <p:spPr>
            <a:xfrm>
              <a:off x="609193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777" name="Google Shape;2777;p40"/>
            <p:cNvCxnSpPr/>
            <p:nvPr/>
          </p:nvCxnSpPr>
          <p:spPr>
            <a:xfrm>
              <a:off x="865437" y="-210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778" name="Google Shape;2778;p40"/>
            <p:cNvCxnSpPr/>
            <p:nvPr/>
          </p:nvCxnSpPr>
          <p:spPr>
            <a:xfrm>
              <a:off x="1121680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779" name="Google Shape;2779;p40"/>
            <p:cNvCxnSpPr/>
            <p:nvPr/>
          </p:nvCxnSpPr>
          <p:spPr>
            <a:xfrm>
              <a:off x="1377924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780" name="Google Shape;2780;p40"/>
            <p:cNvCxnSpPr/>
            <p:nvPr/>
          </p:nvCxnSpPr>
          <p:spPr>
            <a:xfrm>
              <a:off x="1634167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781" name="Google Shape;2781;p40"/>
            <p:cNvCxnSpPr/>
            <p:nvPr/>
          </p:nvCxnSpPr>
          <p:spPr>
            <a:xfrm>
              <a:off x="1890410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782" name="Google Shape;2782;p40"/>
            <p:cNvCxnSpPr/>
            <p:nvPr/>
          </p:nvCxnSpPr>
          <p:spPr>
            <a:xfrm>
              <a:off x="2146654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783" name="Google Shape;2783;p40"/>
            <p:cNvCxnSpPr/>
            <p:nvPr/>
          </p:nvCxnSpPr>
          <p:spPr>
            <a:xfrm>
              <a:off x="2402897" y="-210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784" name="Google Shape;2784;p40"/>
            <p:cNvCxnSpPr/>
            <p:nvPr/>
          </p:nvCxnSpPr>
          <p:spPr>
            <a:xfrm>
              <a:off x="2659140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785" name="Google Shape;2785;p40"/>
            <p:cNvCxnSpPr/>
            <p:nvPr/>
          </p:nvCxnSpPr>
          <p:spPr>
            <a:xfrm>
              <a:off x="2915384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786" name="Google Shape;2786;p40"/>
            <p:cNvCxnSpPr/>
            <p:nvPr/>
          </p:nvCxnSpPr>
          <p:spPr>
            <a:xfrm>
              <a:off x="3171627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787" name="Google Shape;2787;p40"/>
            <p:cNvCxnSpPr/>
            <p:nvPr/>
          </p:nvCxnSpPr>
          <p:spPr>
            <a:xfrm>
              <a:off x="3427871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788" name="Google Shape;2788;p40"/>
            <p:cNvCxnSpPr/>
            <p:nvPr/>
          </p:nvCxnSpPr>
          <p:spPr>
            <a:xfrm>
              <a:off x="3684114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789" name="Google Shape;2789;p40"/>
            <p:cNvCxnSpPr/>
            <p:nvPr/>
          </p:nvCxnSpPr>
          <p:spPr>
            <a:xfrm>
              <a:off x="3940357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790" name="Google Shape;2790;p40"/>
            <p:cNvCxnSpPr/>
            <p:nvPr/>
          </p:nvCxnSpPr>
          <p:spPr>
            <a:xfrm>
              <a:off x="4196601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791" name="Google Shape;2791;p40"/>
            <p:cNvCxnSpPr/>
            <p:nvPr/>
          </p:nvCxnSpPr>
          <p:spPr>
            <a:xfrm>
              <a:off x="4452844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792" name="Google Shape;2792;p40"/>
            <p:cNvCxnSpPr/>
            <p:nvPr/>
          </p:nvCxnSpPr>
          <p:spPr>
            <a:xfrm>
              <a:off x="4709088" y="-210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793" name="Google Shape;2793;p40"/>
            <p:cNvCxnSpPr/>
            <p:nvPr/>
          </p:nvCxnSpPr>
          <p:spPr>
            <a:xfrm>
              <a:off x="4965331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794" name="Google Shape;2794;p40"/>
            <p:cNvCxnSpPr/>
            <p:nvPr/>
          </p:nvCxnSpPr>
          <p:spPr>
            <a:xfrm>
              <a:off x="5221574" y="-210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795" name="Google Shape;2795;p40"/>
            <p:cNvCxnSpPr/>
            <p:nvPr/>
          </p:nvCxnSpPr>
          <p:spPr>
            <a:xfrm>
              <a:off x="5477818" y="-210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796" name="Google Shape;2796;p40"/>
            <p:cNvCxnSpPr/>
            <p:nvPr/>
          </p:nvCxnSpPr>
          <p:spPr>
            <a:xfrm>
              <a:off x="5734061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797" name="Google Shape;2797;p40"/>
            <p:cNvCxnSpPr/>
            <p:nvPr/>
          </p:nvCxnSpPr>
          <p:spPr>
            <a:xfrm>
              <a:off x="5990304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798" name="Google Shape;2798;p40"/>
            <p:cNvCxnSpPr/>
            <p:nvPr/>
          </p:nvCxnSpPr>
          <p:spPr>
            <a:xfrm>
              <a:off x="6246548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799" name="Google Shape;2799;p40"/>
            <p:cNvCxnSpPr/>
            <p:nvPr/>
          </p:nvCxnSpPr>
          <p:spPr>
            <a:xfrm>
              <a:off x="6502791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800" name="Google Shape;2800;p40"/>
            <p:cNvCxnSpPr/>
            <p:nvPr/>
          </p:nvCxnSpPr>
          <p:spPr>
            <a:xfrm>
              <a:off x="6759035" y="-210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801" name="Google Shape;2801;p40"/>
            <p:cNvCxnSpPr/>
            <p:nvPr/>
          </p:nvCxnSpPr>
          <p:spPr>
            <a:xfrm>
              <a:off x="7015278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802" name="Google Shape;2802;p40"/>
            <p:cNvCxnSpPr/>
            <p:nvPr/>
          </p:nvCxnSpPr>
          <p:spPr>
            <a:xfrm>
              <a:off x="7271521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803" name="Google Shape;2803;p40"/>
            <p:cNvCxnSpPr/>
            <p:nvPr/>
          </p:nvCxnSpPr>
          <p:spPr>
            <a:xfrm>
              <a:off x="7527765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804" name="Google Shape;2804;p40"/>
            <p:cNvCxnSpPr/>
            <p:nvPr/>
          </p:nvCxnSpPr>
          <p:spPr>
            <a:xfrm>
              <a:off x="7784008" y="-210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805" name="Google Shape;2805;p40"/>
            <p:cNvCxnSpPr/>
            <p:nvPr/>
          </p:nvCxnSpPr>
          <p:spPr>
            <a:xfrm>
              <a:off x="8040251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806" name="Google Shape;2806;p40"/>
            <p:cNvCxnSpPr/>
            <p:nvPr/>
          </p:nvCxnSpPr>
          <p:spPr>
            <a:xfrm>
              <a:off x="8296495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807" name="Google Shape;2807;p40"/>
            <p:cNvCxnSpPr/>
            <p:nvPr/>
          </p:nvCxnSpPr>
          <p:spPr>
            <a:xfrm>
              <a:off x="8552738" y="-210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808" name="Google Shape;2808;p40"/>
            <p:cNvCxnSpPr/>
            <p:nvPr/>
          </p:nvCxnSpPr>
          <p:spPr>
            <a:xfrm>
              <a:off x="8808982" y="-210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809" name="Google Shape;2809;p40"/>
            <p:cNvCxnSpPr/>
            <p:nvPr/>
          </p:nvCxnSpPr>
          <p:spPr>
            <a:xfrm>
              <a:off x="9065225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810" name="Google Shape;2810;p40"/>
            <p:cNvCxnSpPr/>
            <p:nvPr/>
          </p:nvCxnSpPr>
          <p:spPr>
            <a:xfrm>
              <a:off x="96700" y="0"/>
              <a:ext cx="0" cy="51477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811" name="Google Shape;2811;p40"/>
            <p:cNvCxnSpPr/>
            <p:nvPr/>
          </p:nvCxnSpPr>
          <p:spPr>
            <a:xfrm rot="10800000">
              <a:off x="4573829" y="41812"/>
              <a:ext cx="0" cy="91404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812" name="Google Shape;2812;p40"/>
            <p:cNvCxnSpPr/>
            <p:nvPr/>
          </p:nvCxnSpPr>
          <p:spPr>
            <a:xfrm rot="10800000">
              <a:off x="4573829" y="-218345"/>
              <a:ext cx="0" cy="91404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813" name="Google Shape;2813;p40"/>
            <p:cNvCxnSpPr/>
            <p:nvPr/>
          </p:nvCxnSpPr>
          <p:spPr>
            <a:xfrm rot="10800000">
              <a:off x="4570100" y="-478501"/>
              <a:ext cx="0" cy="91404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814" name="Google Shape;2814;p40"/>
            <p:cNvCxnSpPr/>
            <p:nvPr/>
          </p:nvCxnSpPr>
          <p:spPr>
            <a:xfrm rot="10800000">
              <a:off x="4573829" y="-738658"/>
              <a:ext cx="0" cy="91404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815" name="Google Shape;2815;p40"/>
            <p:cNvCxnSpPr/>
            <p:nvPr/>
          </p:nvCxnSpPr>
          <p:spPr>
            <a:xfrm rot="10800000">
              <a:off x="4573829" y="-998815"/>
              <a:ext cx="0" cy="91404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816" name="Google Shape;2816;p40"/>
            <p:cNvCxnSpPr/>
            <p:nvPr/>
          </p:nvCxnSpPr>
          <p:spPr>
            <a:xfrm rot="10800000">
              <a:off x="4573829" y="-1258971"/>
              <a:ext cx="0" cy="91404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817" name="Google Shape;2817;p40"/>
            <p:cNvCxnSpPr/>
            <p:nvPr/>
          </p:nvCxnSpPr>
          <p:spPr>
            <a:xfrm rot="10800000">
              <a:off x="4573829" y="-1519128"/>
              <a:ext cx="0" cy="91404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818" name="Google Shape;2818;p40"/>
            <p:cNvCxnSpPr/>
            <p:nvPr/>
          </p:nvCxnSpPr>
          <p:spPr>
            <a:xfrm rot="10800000">
              <a:off x="4573829" y="-1779284"/>
              <a:ext cx="0" cy="91404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819" name="Google Shape;2819;p40"/>
            <p:cNvCxnSpPr/>
            <p:nvPr/>
          </p:nvCxnSpPr>
          <p:spPr>
            <a:xfrm rot="10800000">
              <a:off x="4570100" y="-2039441"/>
              <a:ext cx="0" cy="91404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820" name="Google Shape;2820;p40"/>
            <p:cNvCxnSpPr/>
            <p:nvPr/>
          </p:nvCxnSpPr>
          <p:spPr>
            <a:xfrm rot="10800000">
              <a:off x="4573829" y="-2299597"/>
              <a:ext cx="0" cy="91404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821" name="Google Shape;2821;p40"/>
            <p:cNvCxnSpPr/>
            <p:nvPr/>
          </p:nvCxnSpPr>
          <p:spPr>
            <a:xfrm rot="10800000">
              <a:off x="4573829" y="-2559754"/>
              <a:ext cx="0" cy="91404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822" name="Google Shape;2822;p40"/>
            <p:cNvCxnSpPr/>
            <p:nvPr/>
          </p:nvCxnSpPr>
          <p:spPr>
            <a:xfrm rot="10800000">
              <a:off x="4573829" y="-2819911"/>
              <a:ext cx="0" cy="91404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823" name="Google Shape;2823;p40"/>
            <p:cNvCxnSpPr/>
            <p:nvPr/>
          </p:nvCxnSpPr>
          <p:spPr>
            <a:xfrm rot="10800000">
              <a:off x="4573829" y="-3080067"/>
              <a:ext cx="0" cy="91404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824" name="Google Shape;2824;p40"/>
            <p:cNvCxnSpPr/>
            <p:nvPr/>
          </p:nvCxnSpPr>
          <p:spPr>
            <a:xfrm rot="10800000">
              <a:off x="4573829" y="-3340224"/>
              <a:ext cx="0" cy="91404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825" name="Google Shape;2825;p40"/>
            <p:cNvCxnSpPr/>
            <p:nvPr/>
          </p:nvCxnSpPr>
          <p:spPr>
            <a:xfrm rot="10800000">
              <a:off x="4573829" y="-3600380"/>
              <a:ext cx="0" cy="91404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826" name="Google Shape;2826;p40"/>
            <p:cNvCxnSpPr/>
            <p:nvPr/>
          </p:nvCxnSpPr>
          <p:spPr>
            <a:xfrm rot="10800000">
              <a:off x="4573829" y="-3860537"/>
              <a:ext cx="0" cy="91404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827" name="Google Shape;2827;p40"/>
            <p:cNvCxnSpPr/>
            <p:nvPr/>
          </p:nvCxnSpPr>
          <p:spPr>
            <a:xfrm rot="10800000">
              <a:off x="4573829" y="-4120693"/>
              <a:ext cx="0" cy="91404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828" name="Google Shape;2828;p40"/>
            <p:cNvCxnSpPr/>
            <p:nvPr/>
          </p:nvCxnSpPr>
          <p:spPr>
            <a:xfrm rot="10800000">
              <a:off x="4570100" y="-4380850"/>
              <a:ext cx="0" cy="91404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829" name="Google Shape;2829;p40"/>
            <p:cNvCxnSpPr/>
            <p:nvPr/>
          </p:nvCxnSpPr>
          <p:spPr>
            <a:xfrm rot="10800000">
              <a:off x="4573829" y="301975"/>
              <a:ext cx="0" cy="91404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sp>
        <p:nvSpPr>
          <p:cNvPr id="2830" name="Google Shape;2830;p40"/>
          <p:cNvSpPr/>
          <p:nvPr/>
        </p:nvSpPr>
        <p:spPr>
          <a:xfrm rot="-5400000">
            <a:off x="-426119" y="5054251"/>
            <a:ext cx="1599442" cy="263207"/>
          </a:xfrm>
          <a:custGeom>
            <a:avLst/>
            <a:gdLst/>
            <a:ahLst/>
            <a:cxnLst/>
            <a:rect l="l" t="t" r="r" b="b"/>
            <a:pathLst>
              <a:path w="124932" h="20559" extrusionOk="0">
                <a:moveTo>
                  <a:pt x="28957" y="1"/>
                </a:moveTo>
                <a:lnTo>
                  <a:pt x="15565" y="11748"/>
                </a:lnTo>
                <a:lnTo>
                  <a:pt x="4346" y="1939"/>
                </a:lnTo>
                <a:lnTo>
                  <a:pt x="0" y="6873"/>
                </a:lnTo>
                <a:lnTo>
                  <a:pt x="15565" y="20558"/>
                </a:lnTo>
                <a:lnTo>
                  <a:pt x="28957" y="8811"/>
                </a:lnTo>
                <a:lnTo>
                  <a:pt x="42349" y="20558"/>
                </a:lnTo>
                <a:lnTo>
                  <a:pt x="55740" y="8811"/>
                </a:lnTo>
                <a:lnTo>
                  <a:pt x="69132" y="20558"/>
                </a:lnTo>
                <a:lnTo>
                  <a:pt x="82524" y="8811"/>
                </a:lnTo>
                <a:lnTo>
                  <a:pt x="95916" y="20558"/>
                </a:lnTo>
                <a:lnTo>
                  <a:pt x="109307" y="8811"/>
                </a:lnTo>
                <a:lnTo>
                  <a:pt x="120585" y="18620"/>
                </a:lnTo>
                <a:lnTo>
                  <a:pt x="124931" y="13686"/>
                </a:lnTo>
                <a:lnTo>
                  <a:pt x="109307" y="1"/>
                </a:lnTo>
                <a:lnTo>
                  <a:pt x="95916" y="11748"/>
                </a:lnTo>
                <a:lnTo>
                  <a:pt x="82524" y="1"/>
                </a:lnTo>
                <a:lnTo>
                  <a:pt x="69132" y="11748"/>
                </a:lnTo>
                <a:lnTo>
                  <a:pt x="55740" y="1"/>
                </a:lnTo>
                <a:lnTo>
                  <a:pt x="42349" y="11748"/>
                </a:lnTo>
                <a:lnTo>
                  <a:pt x="28957" y="1"/>
                </a:lnTo>
                <a:close/>
              </a:path>
            </a:pathLst>
          </a:custGeom>
          <a:solidFill>
            <a:schemeClr val="lt2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31" name="Google Shape;2831;p40"/>
          <p:cNvSpPr/>
          <p:nvPr/>
        </p:nvSpPr>
        <p:spPr>
          <a:xfrm>
            <a:off x="8430900" y="176800"/>
            <a:ext cx="1000800" cy="1000800"/>
          </a:xfrm>
          <a:prstGeom prst="ellipse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32" name="Google Shape;2832;p40"/>
          <p:cNvSpPr/>
          <p:nvPr/>
        </p:nvSpPr>
        <p:spPr>
          <a:xfrm>
            <a:off x="-265229" y="111825"/>
            <a:ext cx="703200" cy="703200"/>
          </a:xfrm>
          <a:prstGeom prst="ellipse">
            <a:avLst/>
          </a:prstGeom>
          <a:solidFill>
            <a:schemeClr val="accent3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33" name="Google Shape;2833;p40"/>
          <p:cNvSpPr/>
          <p:nvPr/>
        </p:nvSpPr>
        <p:spPr>
          <a:xfrm>
            <a:off x="8649562" y="1219350"/>
            <a:ext cx="646535" cy="647405"/>
          </a:xfrm>
          <a:custGeom>
            <a:avLst/>
            <a:gdLst/>
            <a:ahLst/>
            <a:cxnLst/>
            <a:rect l="l" t="t" r="r" b="b"/>
            <a:pathLst>
              <a:path w="43818" h="43877" extrusionOk="0">
                <a:moveTo>
                  <a:pt x="21909" y="1"/>
                </a:moveTo>
                <a:cubicBezTo>
                  <a:pt x="21909" y="12101"/>
                  <a:pt x="12100" y="21968"/>
                  <a:pt x="0" y="21968"/>
                </a:cubicBezTo>
                <a:cubicBezTo>
                  <a:pt x="12100" y="21968"/>
                  <a:pt x="21909" y="31777"/>
                  <a:pt x="21909" y="43877"/>
                </a:cubicBezTo>
                <a:cubicBezTo>
                  <a:pt x="21909" y="31777"/>
                  <a:pt x="31718" y="21968"/>
                  <a:pt x="43817" y="21968"/>
                </a:cubicBezTo>
                <a:cubicBezTo>
                  <a:pt x="31718" y="21968"/>
                  <a:pt x="21909" y="12101"/>
                  <a:pt x="21909" y="1"/>
                </a:cubicBezTo>
                <a:close/>
              </a:path>
            </a:pathLst>
          </a:custGeom>
          <a:solidFill>
            <a:schemeClr val="accent4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34" name="Google Shape;2834;p40"/>
          <p:cNvSpPr/>
          <p:nvPr/>
        </p:nvSpPr>
        <p:spPr>
          <a:xfrm>
            <a:off x="8830613" y="4203040"/>
            <a:ext cx="94800" cy="94800"/>
          </a:xfrm>
          <a:prstGeom prst="ellipse">
            <a:avLst/>
          </a:prstGeom>
          <a:solidFill>
            <a:schemeClr val="dk1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35" name="Google Shape;2835;p40"/>
          <p:cNvSpPr/>
          <p:nvPr/>
        </p:nvSpPr>
        <p:spPr>
          <a:xfrm>
            <a:off x="8430899" y="4532275"/>
            <a:ext cx="646535" cy="647405"/>
          </a:xfrm>
          <a:custGeom>
            <a:avLst/>
            <a:gdLst/>
            <a:ahLst/>
            <a:cxnLst/>
            <a:rect l="l" t="t" r="r" b="b"/>
            <a:pathLst>
              <a:path w="43818" h="43877" extrusionOk="0">
                <a:moveTo>
                  <a:pt x="21909" y="1"/>
                </a:moveTo>
                <a:cubicBezTo>
                  <a:pt x="21909" y="12101"/>
                  <a:pt x="12100" y="21968"/>
                  <a:pt x="0" y="21968"/>
                </a:cubicBezTo>
                <a:cubicBezTo>
                  <a:pt x="12100" y="21968"/>
                  <a:pt x="21909" y="31777"/>
                  <a:pt x="21909" y="43877"/>
                </a:cubicBezTo>
                <a:cubicBezTo>
                  <a:pt x="21909" y="31777"/>
                  <a:pt x="31718" y="21968"/>
                  <a:pt x="43817" y="21968"/>
                </a:cubicBezTo>
                <a:cubicBezTo>
                  <a:pt x="31718" y="21968"/>
                  <a:pt x="21909" y="12101"/>
                  <a:pt x="21909" y="1"/>
                </a:cubicBezTo>
                <a:close/>
              </a:path>
            </a:pathLst>
          </a:custGeom>
          <a:solidFill>
            <a:schemeClr val="accent6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36" name="Google Shape;2836;p40"/>
          <p:cNvSpPr/>
          <p:nvPr/>
        </p:nvSpPr>
        <p:spPr>
          <a:xfrm>
            <a:off x="505200" y="58525"/>
            <a:ext cx="415800" cy="415800"/>
          </a:xfrm>
          <a:prstGeom prst="star4">
            <a:avLst>
              <a:gd name="adj" fmla="val 19794"/>
            </a:avLst>
          </a:prstGeom>
          <a:solidFill>
            <a:schemeClr val="accent2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37" name="Google Shape;2837;p40"/>
          <p:cNvSpPr/>
          <p:nvPr/>
        </p:nvSpPr>
        <p:spPr>
          <a:xfrm>
            <a:off x="528822" y="771625"/>
            <a:ext cx="91500" cy="91500"/>
          </a:xfrm>
          <a:prstGeom prst="ellipse">
            <a:avLst/>
          </a:prstGeom>
          <a:solidFill>
            <a:schemeClr val="dk1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38" name="Google Shape;2838;p40"/>
          <p:cNvSpPr/>
          <p:nvPr/>
        </p:nvSpPr>
        <p:spPr>
          <a:xfrm>
            <a:off x="8925413" y="3905090"/>
            <a:ext cx="94800" cy="94800"/>
          </a:xfrm>
          <a:prstGeom prst="ellipse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39" name="Google Shape;2839;p40"/>
          <p:cNvSpPr/>
          <p:nvPr/>
        </p:nvSpPr>
        <p:spPr>
          <a:xfrm>
            <a:off x="507175" y="349172"/>
            <a:ext cx="8129651" cy="4445156"/>
          </a:xfrm>
          <a:prstGeom prst="roundRect">
            <a:avLst>
              <a:gd name="adj" fmla="val 6735"/>
            </a:avLst>
          </a:prstGeom>
          <a:solidFill>
            <a:srgbClr val="FFFFFF"/>
          </a:solidFill>
          <a:ln w="9525" cap="flat" cmpd="sng">
            <a:solidFill>
              <a:srgbClr val="59595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40" name="Google Shape;2840;p40"/>
          <p:cNvSpPr/>
          <p:nvPr/>
        </p:nvSpPr>
        <p:spPr>
          <a:xfrm>
            <a:off x="7676325" y="527625"/>
            <a:ext cx="147300" cy="147300"/>
          </a:xfrm>
          <a:prstGeom prst="ellipse">
            <a:avLst/>
          </a:prstGeom>
          <a:solidFill>
            <a:srgbClr val="74C3B3"/>
          </a:solidFill>
          <a:ln w="9525" cap="flat" cmpd="sng">
            <a:solidFill>
              <a:srgbClr val="59595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41" name="Google Shape;2841;p40"/>
          <p:cNvSpPr/>
          <p:nvPr/>
        </p:nvSpPr>
        <p:spPr>
          <a:xfrm>
            <a:off x="7960918" y="527625"/>
            <a:ext cx="147300" cy="147300"/>
          </a:xfrm>
          <a:prstGeom prst="ellipse">
            <a:avLst/>
          </a:prstGeom>
          <a:solidFill>
            <a:srgbClr val="F6C4A2"/>
          </a:solidFill>
          <a:ln w="9525" cap="flat" cmpd="sng">
            <a:solidFill>
              <a:srgbClr val="59595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42" name="Google Shape;2842;p40"/>
          <p:cNvSpPr/>
          <p:nvPr/>
        </p:nvSpPr>
        <p:spPr>
          <a:xfrm>
            <a:off x="8245510" y="527625"/>
            <a:ext cx="147300" cy="147300"/>
          </a:xfrm>
          <a:prstGeom prst="ellipse">
            <a:avLst/>
          </a:prstGeom>
          <a:solidFill>
            <a:srgbClr val="E1B8EC"/>
          </a:solidFill>
          <a:ln w="9525" cap="flat" cmpd="sng">
            <a:solidFill>
              <a:srgbClr val="59595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dk2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ebas Neue"/>
              <a:buNone/>
              <a:defRPr sz="28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tillium Web"/>
              <a:buChar char="●"/>
              <a:defRPr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tillium Web"/>
              <a:buChar char="○"/>
              <a:defRPr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tillium Web"/>
              <a:buChar char="■"/>
              <a:defRPr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tillium Web"/>
              <a:buChar char="●"/>
              <a:defRPr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tillium Web"/>
              <a:buChar char="○"/>
              <a:defRPr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tillium Web"/>
              <a:buChar char="■"/>
              <a:defRPr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tillium Web"/>
              <a:buChar char="●"/>
              <a:defRPr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tillium Web"/>
              <a:buChar char="○"/>
              <a:defRPr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tillium Web"/>
              <a:buChar char="■"/>
              <a:defRPr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419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50" r:id="rId2"/>
    <p:sldLayoutId id="2147483651" r:id="rId3"/>
    <p:sldLayoutId id="2147483652" r:id="rId4"/>
    <p:sldLayoutId id="2147483656" r:id="rId5"/>
    <p:sldLayoutId id="2147483685" r:id="rId6"/>
    <p:sldLayoutId id="2147483686" r:id="rId7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ustomXml" Target="../ink/ink1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4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3" name="Google Shape;2853;p44"/>
          <p:cNvSpPr/>
          <p:nvPr/>
        </p:nvSpPr>
        <p:spPr>
          <a:xfrm>
            <a:off x="1000950" y="3264700"/>
            <a:ext cx="6648600" cy="572100"/>
          </a:xfrm>
          <a:prstGeom prst="roundRect">
            <a:avLst>
              <a:gd name="adj" fmla="val 16667"/>
            </a:avLst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54" name="Google Shape;2854;p44"/>
          <p:cNvSpPr txBox="1">
            <a:spLocks noGrp="1"/>
          </p:cNvSpPr>
          <p:nvPr>
            <p:ph type="ctrTitle"/>
          </p:nvPr>
        </p:nvSpPr>
        <p:spPr>
          <a:xfrm>
            <a:off x="928050" y="1080725"/>
            <a:ext cx="6794400" cy="1980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dirty="0"/>
              <a:t>Meet the Teacher </a:t>
            </a:r>
            <a:br>
              <a:rPr lang="es-419" dirty="0"/>
            </a:br>
            <a:r>
              <a:rPr lang="es-419" sz="4800" dirty="0"/>
              <a:t>Miss WILDMAN &amp; Mrs Rowland </a:t>
            </a:r>
            <a:r>
              <a:rPr lang="es-419" dirty="0">
                <a:sym typeface="Wingdings" pitchFamily="2" charset="2"/>
              </a:rPr>
              <a:t> </a:t>
            </a:r>
            <a:endParaRPr dirty="0"/>
          </a:p>
        </p:txBody>
      </p:sp>
      <p:sp>
        <p:nvSpPr>
          <p:cNvPr id="2855" name="Google Shape;2855;p44"/>
          <p:cNvSpPr txBox="1">
            <a:spLocks noGrp="1"/>
          </p:cNvSpPr>
          <p:nvPr>
            <p:ph type="subTitle" idx="1"/>
          </p:nvPr>
        </p:nvSpPr>
        <p:spPr>
          <a:xfrm>
            <a:off x="1119900" y="3320800"/>
            <a:ext cx="6410700" cy="459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dirty="0">
                <a:latin typeface="Letter-join Air No-lead 8" panose="02000805000000020003" pitchFamily="2" charset="0"/>
              </a:rPr>
              <a:t>Welcome to you all. </a:t>
            </a:r>
            <a:endParaRPr dirty="0">
              <a:latin typeface="Letter-join Air No-lead 8" panose="02000805000000020003" pitchFamily="2" charset="0"/>
            </a:endParaRPr>
          </a:p>
        </p:txBody>
      </p:sp>
      <p:sp>
        <p:nvSpPr>
          <p:cNvPr id="2856" name="Google Shape;2856;p44"/>
          <p:cNvSpPr/>
          <p:nvPr/>
        </p:nvSpPr>
        <p:spPr>
          <a:xfrm>
            <a:off x="192550" y="2184924"/>
            <a:ext cx="732199" cy="733185"/>
          </a:xfrm>
          <a:custGeom>
            <a:avLst/>
            <a:gdLst/>
            <a:ahLst/>
            <a:cxnLst/>
            <a:rect l="l" t="t" r="r" b="b"/>
            <a:pathLst>
              <a:path w="43818" h="43877" extrusionOk="0">
                <a:moveTo>
                  <a:pt x="21909" y="1"/>
                </a:moveTo>
                <a:cubicBezTo>
                  <a:pt x="21909" y="12101"/>
                  <a:pt x="12100" y="21968"/>
                  <a:pt x="0" y="21968"/>
                </a:cubicBezTo>
                <a:cubicBezTo>
                  <a:pt x="12100" y="21968"/>
                  <a:pt x="21909" y="31777"/>
                  <a:pt x="21909" y="43877"/>
                </a:cubicBezTo>
                <a:cubicBezTo>
                  <a:pt x="21909" y="31777"/>
                  <a:pt x="31718" y="21968"/>
                  <a:pt x="43817" y="21968"/>
                </a:cubicBezTo>
                <a:cubicBezTo>
                  <a:pt x="31718" y="21968"/>
                  <a:pt x="21909" y="12101"/>
                  <a:pt x="21909" y="1"/>
                </a:cubicBezTo>
                <a:close/>
              </a:path>
            </a:pathLst>
          </a:custGeom>
          <a:solidFill>
            <a:schemeClr val="accent4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57" name="Google Shape;2857;p44"/>
          <p:cNvSpPr/>
          <p:nvPr/>
        </p:nvSpPr>
        <p:spPr>
          <a:xfrm>
            <a:off x="641118" y="2699176"/>
            <a:ext cx="571387" cy="572156"/>
          </a:xfrm>
          <a:custGeom>
            <a:avLst/>
            <a:gdLst/>
            <a:ahLst/>
            <a:cxnLst/>
            <a:rect l="l" t="t" r="r" b="b"/>
            <a:pathLst>
              <a:path w="43818" h="43877" extrusionOk="0">
                <a:moveTo>
                  <a:pt x="21909" y="1"/>
                </a:moveTo>
                <a:cubicBezTo>
                  <a:pt x="21909" y="12101"/>
                  <a:pt x="12100" y="21968"/>
                  <a:pt x="0" y="21968"/>
                </a:cubicBezTo>
                <a:cubicBezTo>
                  <a:pt x="12100" y="21968"/>
                  <a:pt x="21909" y="31777"/>
                  <a:pt x="21909" y="43877"/>
                </a:cubicBezTo>
                <a:cubicBezTo>
                  <a:pt x="21909" y="31777"/>
                  <a:pt x="31718" y="21968"/>
                  <a:pt x="43817" y="21968"/>
                </a:cubicBezTo>
                <a:cubicBezTo>
                  <a:pt x="31718" y="21968"/>
                  <a:pt x="21909" y="12101"/>
                  <a:pt x="21909" y="1"/>
                </a:cubicBezTo>
                <a:close/>
              </a:path>
            </a:pathLst>
          </a:custGeom>
          <a:solidFill>
            <a:schemeClr val="accent3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2551FF-3F94-E6AB-B133-1993A5E325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School staff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789813-2AAD-4B4A-42E0-6F6E8372A8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43577" y="1457011"/>
            <a:ext cx="4870641" cy="2653664"/>
          </a:xfrm>
        </p:spPr>
        <p:txBody>
          <a:bodyPr>
            <a:normAutofit lnSpcReduction="10000"/>
          </a:bodyPr>
          <a:lstStyle/>
          <a:p>
            <a:pPr marL="165100" indent="0">
              <a:buNone/>
            </a:pPr>
            <a:r>
              <a:rPr lang="en-GB" sz="1800" dirty="0">
                <a:latin typeface="Letter-join Air No-lead 8" panose="02000805000000020003" pitchFamily="2" charset="0"/>
              </a:rPr>
              <a:t>There are 4 members of staff working in Year 2.</a:t>
            </a:r>
          </a:p>
          <a:p>
            <a:pPr marL="165100" indent="0">
              <a:buNone/>
            </a:pPr>
            <a:endParaRPr lang="en-GB" sz="1800" dirty="0">
              <a:latin typeface="Letter-join Air No-lead 8" panose="02000805000000020003" pitchFamily="2" charset="0"/>
            </a:endParaRPr>
          </a:p>
          <a:p>
            <a:pPr marL="165100" indent="0">
              <a:buNone/>
            </a:pPr>
            <a:r>
              <a:rPr lang="en-GB" sz="1800" dirty="0">
                <a:latin typeface="Letter-join Air No-lead 8" panose="02000805000000020003" pitchFamily="2" charset="0"/>
              </a:rPr>
              <a:t>Class teachers – Miss Wildman (Mon, Tues &amp; Wed am) &amp; Mrs Rowland (Wed pm, Thurs &amp; Fri) </a:t>
            </a:r>
          </a:p>
          <a:p>
            <a:pPr marL="165100" indent="0">
              <a:buNone/>
            </a:pPr>
            <a:endParaRPr lang="en-GB" sz="1800" dirty="0">
              <a:latin typeface="Letter-join Air No-lead 8" panose="02000805000000020003" pitchFamily="2" charset="0"/>
            </a:endParaRPr>
          </a:p>
          <a:p>
            <a:pPr marL="165100" indent="0">
              <a:buNone/>
            </a:pPr>
            <a:r>
              <a:rPr lang="en-GB" sz="1800" dirty="0">
                <a:latin typeface="Letter-join Air No-lead 8" panose="02000805000000020003" pitchFamily="2" charset="0"/>
              </a:rPr>
              <a:t>Teaching Assistants – Mrs Middlehurst</a:t>
            </a:r>
          </a:p>
          <a:p>
            <a:pPr marL="165100" indent="0">
              <a:buNone/>
            </a:pPr>
            <a:r>
              <a:rPr lang="en-GB" sz="1800" dirty="0">
                <a:latin typeface="Letter-join Air No-lead 8" panose="02000805000000020003" pitchFamily="2" charset="0"/>
              </a:rPr>
              <a:t> </a:t>
            </a:r>
          </a:p>
          <a:p>
            <a:pPr marL="165100" indent="0">
              <a:buNone/>
            </a:pPr>
            <a:r>
              <a:rPr lang="en-GB" sz="1800" dirty="0">
                <a:latin typeface="Letter-join Air No-lead 8" panose="02000805000000020003" pitchFamily="2" charset="0"/>
              </a:rPr>
              <a:t>PPA &amp; Leadership Cover – Miss Mac</a:t>
            </a:r>
          </a:p>
        </p:txBody>
      </p:sp>
      <p:pic>
        <p:nvPicPr>
          <p:cNvPr id="1026" name="Picture 2" descr="Meet Our Team | Armathwaite School">
            <a:extLst>
              <a:ext uri="{FF2B5EF4-FFF2-40B4-BE49-F238E27FC236}">
                <a16:creationId xmlns:a16="http://schemas.microsoft.com/office/drawing/2014/main" id="{985A27D0-3B9D-5430-C476-4B6AB199BC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3442" y="1759165"/>
            <a:ext cx="2432983" cy="1368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325387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358DE3-06E1-3C0A-BAFF-F428AA3331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 little bit about me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24BD683-6DD3-199B-179C-D1CBF0ABE05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69149" y="1225485"/>
            <a:ext cx="4261612" cy="3218695"/>
          </a:xfrm>
        </p:spPr>
        <p:txBody>
          <a:bodyPr>
            <a:normAutofit/>
          </a:bodyPr>
          <a:lstStyle/>
          <a:p>
            <a:pPr marL="165100" indent="0">
              <a:buNone/>
            </a:pPr>
            <a:r>
              <a:rPr lang="en-GB" sz="2000" dirty="0">
                <a:solidFill>
                  <a:srgbClr val="000000"/>
                </a:solidFill>
                <a:latin typeface="Letter-join Air No-lead 8" panose="02000805000000020003" pitchFamily="2" charset="0"/>
              </a:rPr>
              <a:t>Hi, I am Miss Wildman.</a:t>
            </a:r>
          </a:p>
          <a:p>
            <a:pPr>
              <a:buFont typeface="Wingdings" pitchFamily="2" charset="2"/>
              <a:buChar char="v"/>
            </a:pPr>
            <a:r>
              <a:rPr lang="en-GB" sz="2000" dirty="0">
                <a:solidFill>
                  <a:srgbClr val="000000"/>
                </a:solidFill>
                <a:latin typeface="Letter-join Air No-lead 8" panose="02000805000000020003" pitchFamily="2" charset="0"/>
              </a:rPr>
              <a:t>Teaching at Brookfield for 9 years now. </a:t>
            </a:r>
          </a:p>
          <a:p>
            <a:pPr>
              <a:buFont typeface="Wingdings" pitchFamily="2" charset="2"/>
              <a:buChar char="v"/>
            </a:pPr>
            <a:r>
              <a:rPr lang="en-GB" sz="2000" dirty="0">
                <a:solidFill>
                  <a:srgbClr val="000000"/>
                </a:solidFill>
                <a:latin typeface="Letter-join Air No-lead 8" panose="02000805000000020003" pitchFamily="2" charset="0"/>
              </a:rPr>
              <a:t>Worked in KS2 and KS1 </a:t>
            </a:r>
          </a:p>
          <a:p>
            <a:pPr>
              <a:buFont typeface="Wingdings" pitchFamily="2" charset="2"/>
              <a:buChar char="v"/>
            </a:pPr>
            <a:r>
              <a:rPr lang="en-GB" sz="2000" dirty="0">
                <a:solidFill>
                  <a:srgbClr val="000000"/>
                </a:solidFill>
                <a:latin typeface="Letter-join Air No-lead 8" panose="02000805000000020003" pitchFamily="2" charset="0"/>
              </a:rPr>
              <a:t>Computing and phonics lead.</a:t>
            </a:r>
          </a:p>
          <a:p>
            <a:pPr>
              <a:buFont typeface="Wingdings" pitchFamily="2" charset="2"/>
              <a:buChar char="v"/>
            </a:pPr>
            <a:r>
              <a:rPr lang="en-GB" sz="2000" dirty="0">
                <a:solidFill>
                  <a:srgbClr val="000000"/>
                </a:solidFill>
                <a:latin typeface="Letter-join Air No-lead 8" panose="02000805000000020003" pitchFamily="2" charset="0"/>
              </a:rPr>
              <a:t>Recently came back from maternity leave.  </a:t>
            </a:r>
          </a:p>
          <a:p>
            <a:pPr>
              <a:buFont typeface="Wingdings" pitchFamily="2" charset="2"/>
              <a:buChar char="v"/>
            </a:pPr>
            <a:r>
              <a:rPr lang="en-GB" sz="2000" dirty="0">
                <a:solidFill>
                  <a:srgbClr val="000000"/>
                </a:solidFill>
                <a:latin typeface="Letter-join Air No-lead 8" panose="02000805000000020003" pitchFamily="2" charset="0"/>
              </a:rPr>
              <a:t>Currently now teaching part time.</a:t>
            </a:r>
          </a:p>
          <a:p>
            <a:pPr>
              <a:buFont typeface="Wingdings" pitchFamily="2" charset="2"/>
              <a:buChar char="v"/>
            </a:pPr>
            <a:endParaRPr lang="en-GB" sz="2000" dirty="0">
              <a:solidFill>
                <a:srgbClr val="000000"/>
              </a:solidFill>
              <a:latin typeface="Letter-join Air No-lead 8" panose="02000805000000020003" pitchFamily="2" charset="0"/>
            </a:endParaRPr>
          </a:p>
          <a:p>
            <a:pPr marL="165100" indent="0">
              <a:buNone/>
            </a:pPr>
            <a:endParaRPr lang="en-GB" sz="1800" dirty="0">
              <a:latin typeface="Letter-join Plus 8" panose="0200050500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44180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00A311-1932-7BCC-60D0-441D4026D7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0127E1-8393-3EB0-5CA1-C44134E7DF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 little bit about me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BA2FA0E-D665-D598-C027-428E7CD184E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69149" y="1225485"/>
            <a:ext cx="4261612" cy="3218695"/>
          </a:xfrm>
        </p:spPr>
        <p:txBody>
          <a:bodyPr>
            <a:normAutofit lnSpcReduction="10000"/>
          </a:bodyPr>
          <a:lstStyle/>
          <a:p>
            <a:pPr marL="165100" indent="0">
              <a:buNone/>
            </a:pPr>
            <a:r>
              <a:rPr lang="en-GB" sz="1800" dirty="0">
                <a:solidFill>
                  <a:srgbClr val="000000"/>
                </a:solidFill>
                <a:latin typeface="Letter-join Air No-lead 8"/>
              </a:rPr>
              <a:t>Hi, I am Mrs Rowland.</a:t>
            </a:r>
          </a:p>
          <a:p>
            <a:pPr marL="165100" indent="0">
              <a:buNone/>
            </a:pPr>
            <a:endParaRPr lang="en-GB" sz="2000" dirty="0">
              <a:solidFill>
                <a:srgbClr val="000000"/>
              </a:solidFill>
              <a:latin typeface="Letter-join Air No-lead 8" panose="02000805000000020003" pitchFamily="2" charset="0"/>
            </a:endParaRPr>
          </a:p>
          <a:p>
            <a:r>
              <a:rPr lang="en-GB" dirty="0">
                <a:solidFill>
                  <a:srgbClr val="000000"/>
                </a:solidFill>
                <a:latin typeface="Letter-join Air No-lead 8"/>
              </a:rPr>
              <a:t>This is my 12th year teaching at Brookfield! </a:t>
            </a:r>
            <a:endParaRPr lang="en-GB" dirty="0">
              <a:solidFill>
                <a:srgbClr val="000000"/>
              </a:solidFill>
              <a:latin typeface="Letter-join Air No-lead 8" panose="02000805000000020003" pitchFamily="2" charset="0"/>
            </a:endParaRPr>
          </a:p>
          <a:p>
            <a:r>
              <a:rPr lang="en-GB" dirty="0">
                <a:solidFill>
                  <a:srgbClr val="000000"/>
                </a:solidFill>
                <a:latin typeface="Letter-join Air No-lead 8"/>
              </a:rPr>
              <a:t>I have taught mainly in KS1 but also a few years in KS2. </a:t>
            </a:r>
          </a:p>
          <a:p>
            <a:r>
              <a:rPr lang="en-GB" dirty="0">
                <a:solidFill>
                  <a:srgbClr val="000000"/>
                </a:solidFill>
                <a:latin typeface="Letter-join Air No-lead 8"/>
              </a:rPr>
              <a:t>I am the school's SENCo and lead on PSHE and music. </a:t>
            </a:r>
            <a:endParaRPr lang="en-GB" dirty="0">
              <a:solidFill>
                <a:srgbClr val="000000"/>
              </a:solidFill>
              <a:latin typeface="Letter-join Air No-lead 8" panose="02000805000000020003" pitchFamily="2" charset="0"/>
            </a:endParaRPr>
          </a:p>
          <a:p>
            <a:r>
              <a:rPr lang="en-GB" dirty="0">
                <a:solidFill>
                  <a:srgbClr val="000000"/>
                </a:solidFill>
                <a:latin typeface="Letter-join Air No-lead 8"/>
              </a:rPr>
              <a:t>I spend half of my week fulfilling SEND responsibilities and half of my week with the lovely year 2s! </a:t>
            </a:r>
            <a:endParaRPr lang="en-GB" dirty="0">
              <a:solidFill>
                <a:srgbClr val="000000"/>
              </a:solidFill>
              <a:latin typeface="Letter-join Air No-lead 8" panose="02000805000000020003" pitchFamily="2" charset="0"/>
            </a:endParaRPr>
          </a:p>
          <a:p>
            <a:r>
              <a:rPr lang="en-GB" dirty="0">
                <a:solidFill>
                  <a:srgbClr val="000000"/>
                </a:solidFill>
                <a:latin typeface="Letter-join Air No-lead 8"/>
              </a:rPr>
              <a:t>I too have recently returned from maternity leave and have 2 children, Theo 6 and Grace 1. </a:t>
            </a:r>
            <a:endParaRPr lang="en-GB" dirty="0">
              <a:solidFill>
                <a:srgbClr val="000000"/>
              </a:solidFill>
              <a:latin typeface="Letter-join Air No-lead 8" panose="02000805000000020003" pitchFamily="2" charset="0"/>
            </a:endParaRPr>
          </a:p>
          <a:p>
            <a:endParaRPr lang="en-GB" dirty="0">
              <a:solidFill>
                <a:srgbClr val="000000"/>
              </a:solidFill>
              <a:latin typeface="Letter-join Air No-lead 8" panose="02000805000000020003" pitchFamily="2" charset="0"/>
            </a:endParaRPr>
          </a:p>
          <a:p>
            <a:endParaRPr lang="en-GB" dirty="0">
              <a:solidFill>
                <a:srgbClr val="000000"/>
              </a:solidFill>
              <a:latin typeface="Letter-join Air No-lead 8" panose="02000805000000020003" pitchFamily="2" charset="0"/>
            </a:endParaRPr>
          </a:p>
          <a:p>
            <a:pPr marL="165100" indent="0">
              <a:buNone/>
            </a:pPr>
            <a:endParaRPr lang="en-GB" sz="2000" dirty="0">
              <a:solidFill>
                <a:srgbClr val="000000"/>
              </a:solidFill>
              <a:latin typeface="Letter-join Air No-lead 8" panose="02000805000000020003" pitchFamily="2" charset="0"/>
            </a:endParaRPr>
          </a:p>
          <a:p>
            <a:pPr>
              <a:buFont typeface="Anaheim" pitchFamily="2" charset="2"/>
              <a:buChar char="●"/>
            </a:pPr>
            <a:endParaRPr lang="en-GB" sz="2000" dirty="0">
              <a:solidFill>
                <a:srgbClr val="000000"/>
              </a:solidFill>
              <a:latin typeface="Letter-join Air No-lead 8" panose="02000805000000020003" pitchFamily="2" charset="0"/>
            </a:endParaRPr>
          </a:p>
          <a:p>
            <a:pPr marL="165100" indent="0">
              <a:buNone/>
            </a:pPr>
            <a:endParaRPr lang="en-GB" sz="1800" dirty="0">
              <a:solidFill>
                <a:srgbClr val="595959"/>
              </a:solidFill>
              <a:latin typeface="Letter-join Plus 8" panose="0200050500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75436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3836FE-1680-BC98-3F74-289E17F980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Year 2 Week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AC4FA0F-5FDC-543F-2AE6-9F94339E3B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6409" y="1065300"/>
            <a:ext cx="7111181" cy="34100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41849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24AC13-3806-C131-9798-906B9A556E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School day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1185BFF-F703-06B6-F1F9-676A81E9B73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165100" indent="0">
              <a:buNone/>
            </a:pPr>
            <a:r>
              <a:rPr lang="en-GB" sz="2000" dirty="0">
                <a:latin typeface="Letter-join Plus 8" panose="02000505000000020003" pitchFamily="2" charset="0"/>
              </a:rPr>
              <a:t>Teaching assistants and teachers will at the door at 8.40am and our school day starts with Maths. </a:t>
            </a:r>
          </a:p>
          <a:p>
            <a:pPr marL="165100" indent="0">
              <a:buNone/>
            </a:pPr>
            <a:endParaRPr lang="en-GB" sz="2000" dirty="0">
              <a:latin typeface="Letter-join Plus 8" panose="02000505000000020003" pitchFamily="2" charset="0"/>
            </a:endParaRPr>
          </a:p>
          <a:p>
            <a:pPr marL="165100" indent="0">
              <a:buNone/>
            </a:pPr>
            <a:r>
              <a:rPr lang="en-GB" sz="2000" dirty="0">
                <a:latin typeface="Letter-join Plus 8" panose="02000505000000020003" pitchFamily="2" charset="0"/>
              </a:rPr>
              <a:t>Our school day ends at 3.10pm. </a:t>
            </a:r>
          </a:p>
        </p:txBody>
      </p:sp>
      <p:pic>
        <p:nvPicPr>
          <p:cNvPr id="2050" name="Picture 2" descr="Cartoon Clock Images – Browse 78,690 Stock Photos, Vectors, and Video |  Adobe Stock">
            <a:extLst>
              <a:ext uri="{FF2B5EF4-FFF2-40B4-BE49-F238E27FC236}">
                <a16:creationId xmlns:a16="http://schemas.microsoft.com/office/drawing/2014/main" id="{E9E8718D-AC88-AC19-3337-9481F38ED5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5625" y="1266337"/>
            <a:ext cx="3073465" cy="2844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802817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4251959A-8B7B-4CF3-5C7E-A71AA73BFF7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20000"/>
          </a:bodyPr>
          <a:lstStyle/>
          <a:p>
            <a:endParaRPr lang="en-GB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C0A647B5-DC9F-A2C1-46FF-739F1885C066}"/>
                  </a:ext>
                </a:extLst>
              </p14:cNvPr>
              <p14:cNvContentPartPr/>
              <p14:nvPr/>
            </p14:nvContentPartPr>
            <p14:xfrm>
              <a:off x="1823327" y="221437"/>
              <a:ext cx="697680" cy="27720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C0A647B5-DC9F-A2C1-46FF-739F1885C066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769327" y="113437"/>
                <a:ext cx="805320" cy="243360"/>
              </a:xfrm>
              <a:prstGeom prst="rect">
                <a:avLst/>
              </a:prstGeom>
            </p:spPr>
          </p:pic>
        </mc:Fallback>
      </mc:AlternateContent>
      <p:pic>
        <p:nvPicPr>
          <p:cNvPr id="2" name="Picture 1">
            <a:extLst>
              <a:ext uri="{FF2B5EF4-FFF2-40B4-BE49-F238E27FC236}">
                <a16:creationId xmlns:a16="http://schemas.microsoft.com/office/drawing/2014/main" id="{E9A448B1-3F59-5462-AF9B-98DF794099B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3849" y="84827"/>
            <a:ext cx="8061053" cy="49138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6167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BBCB3C-975B-5B19-2147-D922B6B28A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School Uniform - pe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854DF54-CEE8-6ADC-5EA3-2ADE4B033C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69150" y="1310326"/>
            <a:ext cx="3517200" cy="3161190"/>
          </a:xfrm>
        </p:spPr>
        <p:txBody>
          <a:bodyPr>
            <a:normAutofit fontScale="92500" lnSpcReduction="10000"/>
          </a:bodyPr>
          <a:lstStyle/>
          <a:p>
            <a:pPr marL="165100" indent="0" algn="ctr" fontAlgn="t">
              <a:buNone/>
            </a:pPr>
            <a:r>
              <a:rPr lang="en-GB" sz="1600">
                <a:solidFill>
                  <a:srgbClr val="000000"/>
                </a:solidFill>
                <a:latin typeface="Letter-join Air No-lead 8"/>
              </a:rPr>
              <a:t>Our PE day is Friday.. </a:t>
            </a:r>
          </a:p>
          <a:p>
            <a:pPr marL="165100" indent="0" algn="ctr" fontAlgn="t">
              <a:buNone/>
            </a:pPr>
            <a:r>
              <a:rPr lang="en-GB" sz="1600" dirty="0">
                <a:solidFill>
                  <a:srgbClr val="000000"/>
                </a:solidFill>
                <a:latin typeface="Letter-join Air No-lead 8" panose="02000805000000020003" pitchFamily="2" charset="0"/>
              </a:rPr>
              <a:t>PNE will be taking our PE lesson. Children must come in their kit that day.</a:t>
            </a:r>
          </a:p>
          <a:p>
            <a:pPr marL="165100" indent="0" algn="ctr" fontAlgn="t">
              <a:buNone/>
            </a:pPr>
            <a:endParaRPr lang="en-GB" sz="1600" dirty="0">
              <a:solidFill>
                <a:srgbClr val="000000"/>
              </a:solidFill>
              <a:latin typeface="Letter-join Air No-lead 8" panose="02000805000000020003" pitchFamily="2" charset="0"/>
            </a:endParaRPr>
          </a:p>
          <a:p>
            <a:pPr marL="165100" indent="0" algn="ctr" fontAlgn="t">
              <a:buNone/>
            </a:pPr>
            <a:r>
              <a:rPr lang="en-GB" sz="1600">
                <a:solidFill>
                  <a:srgbClr val="000000"/>
                </a:solidFill>
                <a:latin typeface="Letter-join Air No-lead 8" panose="02000805000000020003" pitchFamily="2" charset="0"/>
              </a:rPr>
              <a:t>School Uniform – PE: </a:t>
            </a:r>
            <a:endParaRPr lang="en-GB" sz="1600" dirty="0">
              <a:solidFill>
                <a:srgbClr val="000000"/>
              </a:solidFill>
              <a:latin typeface="Letter-join Air No-lead 8" panose="02000805000000020003" pitchFamily="2" charset="0"/>
            </a:endParaRPr>
          </a:p>
          <a:p>
            <a:pPr marL="165100" indent="0" algn="ctr" fontAlgn="t">
              <a:buNone/>
            </a:pPr>
            <a:r>
              <a:rPr lang="en-GB" sz="1600" dirty="0">
                <a:solidFill>
                  <a:srgbClr val="000000"/>
                </a:solidFill>
                <a:latin typeface="Letter-join Air No-lead 8" panose="02000805000000020003" pitchFamily="2" charset="0"/>
              </a:rPr>
              <a:t>- Teal school hoody (with logo) or school jumper. </a:t>
            </a:r>
          </a:p>
          <a:p>
            <a:pPr marL="165100" indent="0" algn="ctr" fontAlgn="t">
              <a:buNone/>
            </a:pPr>
            <a:r>
              <a:rPr lang="en-GB" sz="1600" dirty="0">
                <a:solidFill>
                  <a:srgbClr val="000000"/>
                </a:solidFill>
                <a:latin typeface="Letter-join Air No-lead 8" panose="02000805000000020003" pitchFamily="2" charset="0"/>
              </a:rPr>
              <a:t>- White t-shirt (with/without logo)</a:t>
            </a:r>
          </a:p>
          <a:p>
            <a:pPr marL="165100" indent="0" algn="ctr" fontAlgn="t">
              <a:buNone/>
            </a:pPr>
            <a:r>
              <a:rPr lang="en-GB" sz="1600" dirty="0">
                <a:solidFill>
                  <a:srgbClr val="000000"/>
                </a:solidFill>
                <a:latin typeface="Letter-join Air No-lead 8" panose="02000805000000020003" pitchFamily="2" charset="0"/>
              </a:rPr>
              <a:t>- Plain black shorts, tracksuit bottoms or leggings.</a:t>
            </a:r>
          </a:p>
          <a:p>
            <a:pPr marL="165100" indent="0" algn="ctr" fontAlgn="t">
              <a:buNone/>
            </a:pPr>
            <a:r>
              <a:rPr lang="en-GB" sz="1600" dirty="0">
                <a:solidFill>
                  <a:srgbClr val="000000"/>
                </a:solidFill>
                <a:latin typeface="Letter-join Air No-lead 8" panose="02000805000000020003" pitchFamily="2" charset="0"/>
              </a:rPr>
              <a:t>- Black/grey socks.</a:t>
            </a:r>
          </a:p>
          <a:p>
            <a:pPr marL="165100" indent="0" algn="ctr" fontAlgn="t">
              <a:buNone/>
            </a:pPr>
            <a:r>
              <a:rPr lang="en-GB" sz="1600" dirty="0">
                <a:solidFill>
                  <a:srgbClr val="000000"/>
                </a:solidFill>
                <a:latin typeface="Letter-join Air No-lead 8" panose="02000805000000020003" pitchFamily="2" charset="0"/>
              </a:rPr>
              <a:t>- Trainers or black pumps.</a:t>
            </a:r>
          </a:p>
          <a:p>
            <a:pPr marL="165100" indent="0" algn="ctr" fontAlgn="t">
              <a:buNone/>
            </a:pPr>
            <a:endParaRPr lang="en-GB" dirty="0"/>
          </a:p>
        </p:txBody>
      </p:sp>
      <p:pic>
        <p:nvPicPr>
          <p:cNvPr id="4098" name="Picture 2" descr="Pe Kit 1 Illustration - Twinkl">
            <a:extLst>
              <a:ext uri="{FF2B5EF4-FFF2-40B4-BE49-F238E27FC236}">
                <a16:creationId xmlns:a16="http://schemas.microsoft.com/office/drawing/2014/main" id="{7D8A689D-E4BC-F582-DF92-3EEF7F509F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4350" y="1121124"/>
            <a:ext cx="4000500" cy="2000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0FC3413-54FE-98B7-9DB9-5F26BEAF1422}"/>
              </a:ext>
            </a:extLst>
          </p:cNvPr>
          <p:cNvSpPr txBox="1"/>
          <p:nvPr/>
        </p:nvSpPr>
        <p:spPr>
          <a:xfrm>
            <a:off x="4723075" y="3482671"/>
            <a:ext cx="353833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Letter-join Air No-lead 8" panose="02000805000000020003" pitchFamily="2" charset="0"/>
              </a:rPr>
              <a:t>Please ensure all uniform is labelled to prevent items going missing.</a:t>
            </a:r>
          </a:p>
        </p:txBody>
      </p:sp>
    </p:spTree>
    <p:extLst>
      <p:ext uri="{BB962C8B-B14F-4D97-AF65-F5344CB8AC3E}">
        <p14:creationId xmlns:p14="http://schemas.microsoft.com/office/powerpoint/2010/main" val="13179752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E4C436-9FA6-20EC-E66E-798153A064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Assemblies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BD07FC-5B8D-9BD5-8366-C6B3F945BAE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69150" y="1065300"/>
            <a:ext cx="3602850" cy="3459566"/>
          </a:xfrm>
        </p:spPr>
        <p:txBody>
          <a:bodyPr>
            <a:normAutofit/>
          </a:bodyPr>
          <a:lstStyle/>
          <a:p>
            <a:pPr marL="165100" indent="0" algn="ctr">
              <a:buNone/>
            </a:pPr>
            <a:r>
              <a:rPr lang="en-US" sz="1900" dirty="0">
                <a:latin typeface="Letter-join Air No-lead 8" panose="02000805000000020003" pitchFamily="2" charset="0"/>
              </a:rPr>
              <a:t>Each Friday, we have a superstar assembly.</a:t>
            </a:r>
          </a:p>
          <a:p>
            <a:pPr marL="165100" indent="0" algn="ctr">
              <a:buNone/>
            </a:pPr>
            <a:endParaRPr lang="en-US" sz="1900" dirty="0">
              <a:latin typeface="Letter-join Air No-lead 8" panose="02000805000000020003" pitchFamily="2" charset="0"/>
            </a:endParaRPr>
          </a:p>
          <a:p>
            <a:pPr marL="165100" indent="0" algn="ctr">
              <a:buNone/>
            </a:pPr>
            <a:r>
              <a:rPr lang="en-US" sz="1900" dirty="0">
                <a:latin typeface="Letter-join Air No-lead 8" panose="02000805000000020003" pitchFamily="2" charset="0"/>
              </a:rPr>
              <a:t>You will be invited via text on Thursday to attend on Friday if your child is receiving the certificate. </a:t>
            </a:r>
          </a:p>
          <a:p>
            <a:pPr marL="165100" indent="0" algn="ctr">
              <a:buNone/>
            </a:pPr>
            <a:r>
              <a:rPr lang="en-US" sz="1900" dirty="0">
                <a:latin typeface="Letter-join Air No-lead 8" panose="02000805000000020003" pitchFamily="2" charset="0"/>
              </a:rPr>
              <a:t>2 people per child. </a:t>
            </a:r>
          </a:p>
          <a:p>
            <a:pPr marL="165100" indent="0" algn="ctr">
              <a:buNone/>
            </a:pPr>
            <a:endParaRPr lang="en-US" sz="1900" dirty="0">
              <a:latin typeface="Letter-join Air No-lead 8" panose="02000805000000020003" pitchFamily="2" charset="0"/>
            </a:endParaRPr>
          </a:p>
          <a:p>
            <a:pPr marL="165100" indent="0" algn="ctr">
              <a:buNone/>
            </a:pPr>
            <a:endParaRPr lang="en-US" sz="1900" dirty="0">
              <a:latin typeface="Letter-join Air No-lead 8" panose="02000805000000020003" pitchFamily="2" charset="0"/>
            </a:endParaRPr>
          </a:p>
          <a:p>
            <a:pPr marL="165100" indent="0" algn="ctr">
              <a:buNone/>
            </a:pPr>
            <a:r>
              <a:rPr lang="en-US" sz="1900" dirty="0">
                <a:latin typeface="Letter-join Air No-lead 8" panose="02000805000000020003" pitchFamily="2" charset="0"/>
              </a:rPr>
              <a:t>Class Assembly – TBC.</a:t>
            </a:r>
            <a:endParaRPr lang="en-GB" dirty="0"/>
          </a:p>
        </p:txBody>
      </p:sp>
      <p:pic>
        <p:nvPicPr>
          <p:cNvPr id="6146" name="Picture 2" descr="Assembly Illustration - Twinkl">
            <a:extLst>
              <a:ext uri="{FF2B5EF4-FFF2-40B4-BE49-F238E27FC236}">
                <a16:creationId xmlns:a16="http://schemas.microsoft.com/office/drawing/2014/main" id="{9A9419A2-C722-2F7A-4CAE-5AB5FF287E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4950" y="1604618"/>
            <a:ext cx="3868525" cy="1934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869244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A5E8C25D-F62A-EDD4-CA7A-C25A48D98C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Reading and phonics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09860819-585D-18E7-8B4E-43EF37AD3AFF}"/>
              </a:ext>
            </a:extLst>
          </p:cNvPr>
          <p:cNvSpPr>
            <a:spLocks noGrp="1"/>
          </p:cNvSpPr>
          <p:nvPr>
            <p:ph type="subTitle" idx="3"/>
          </p:nvPr>
        </p:nvSpPr>
        <p:spPr>
          <a:xfrm>
            <a:off x="778619" y="1195754"/>
            <a:ext cx="7491173" cy="3168856"/>
          </a:xfrm>
        </p:spPr>
        <p:txBody>
          <a:bodyPr>
            <a:normAutofit fontScale="92500" lnSpcReduction="20000"/>
          </a:bodyPr>
          <a:lstStyle/>
          <a:p>
            <a:r>
              <a:rPr lang="en-GB" sz="2400" dirty="0">
                <a:latin typeface="Letter-join Air No-lead 8" panose="02000805000000020003" pitchFamily="2" charset="0"/>
              </a:rPr>
              <a:t>In Year 2, children will bring home a new reading book every week. This book links with </a:t>
            </a:r>
            <a:r>
              <a:rPr lang="en-GB" sz="2400">
                <a:latin typeface="Letter-join Air No-lead 8" panose="02000805000000020003" pitchFamily="2" charset="0"/>
              </a:rPr>
              <a:t>the sound/level </a:t>
            </a:r>
            <a:r>
              <a:rPr lang="en-GB" sz="2400" dirty="0">
                <a:latin typeface="Letter-join Air No-lead 8" panose="02000805000000020003" pitchFamily="2" charset="0"/>
              </a:rPr>
              <a:t>they are learning in their session or reading level. Reading lesson are a mix of phonics &amp; guided reading in Year 2. </a:t>
            </a:r>
          </a:p>
          <a:p>
            <a:endParaRPr lang="en-GB" sz="2400" dirty="0">
              <a:latin typeface="Letter-join Air No-lead 8" panose="02000805000000020003" pitchFamily="2" charset="0"/>
            </a:endParaRPr>
          </a:p>
          <a:p>
            <a:r>
              <a:rPr lang="en-GB" sz="2400" dirty="0">
                <a:latin typeface="Letter-join Air No-lead 8" panose="02000805000000020003" pitchFamily="2" charset="0"/>
              </a:rPr>
              <a:t>We would love children to read a bit of their book every night. We do understand this may not be possible with day to day life but our expectation is read for 5-10 minutes 3 times a week. </a:t>
            </a:r>
          </a:p>
        </p:txBody>
      </p:sp>
    </p:spTree>
    <p:extLst>
      <p:ext uri="{BB962C8B-B14F-4D97-AF65-F5344CB8AC3E}">
        <p14:creationId xmlns:p14="http://schemas.microsoft.com/office/powerpoint/2010/main" val="310093863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C02CBF-3614-A346-8C74-B061490F3CF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28050" y="1080725"/>
            <a:ext cx="6794400" cy="578393"/>
          </a:xfrm>
        </p:spPr>
        <p:txBody>
          <a:bodyPr>
            <a:normAutofit fontScale="90000"/>
          </a:bodyPr>
          <a:lstStyle/>
          <a:p>
            <a:r>
              <a:rPr lang="en-GB" dirty="0"/>
              <a:t>Keeping up to date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94DEE7C-BAB0-1AB7-67B6-AA279C30A1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19900" y="1659118"/>
            <a:ext cx="6410700" cy="2121582"/>
          </a:xfrm>
        </p:spPr>
        <p:txBody>
          <a:bodyPr/>
          <a:lstStyle/>
          <a:p>
            <a:pPr marL="482600" indent="-342900">
              <a:buFontTx/>
              <a:buChar char="-"/>
            </a:pPr>
            <a:r>
              <a:rPr lang="en-US" dirty="0">
                <a:latin typeface="Letter-join Air No-lead 8" panose="02000805000000020003" pitchFamily="2" charset="0"/>
              </a:rPr>
              <a:t>Class Dojo</a:t>
            </a:r>
            <a:br>
              <a:rPr lang="en-US" dirty="0">
                <a:latin typeface="Letter-join Air No-lead 8" panose="02000805000000020003" pitchFamily="2" charset="0"/>
              </a:rPr>
            </a:br>
            <a:r>
              <a:rPr lang="en-US" dirty="0">
                <a:latin typeface="Letter-join Air No-lead 8" panose="02000805000000020003" pitchFamily="2" charset="0"/>
              </a:rPr>
              <a:t>- Class pages on the school website.</a:t>
            </a:r>
          </a:p>
          <a:p>
            <a:pPr marL="482600" indent="-342900">
              <a:buFontTx/>
              <a:buChar char="-"/>
            </a:pPr>
            <a:endParaRPr lang="en-US" dirty="0">
              <a:latin typeface="Letter-join Air No-lead 8" panose="02000805000000020003" pitchFamily="2" charset="0"/>
            </a:endParaRPr>
          </a:p>
          <a:p>
            <a:pPr marL="139700" indent="0"/>
            <a:r>
              <a:rPr lang="en-US" dirty="0">
                <a:latin typeface="Letter-join Air No-lead 8" panose="02000805000000020003" pitchFamily="2" charset="0"/>
              </a:rPr>
              <a:t>If you need to contact me, please call the office.</a:t>
            </a:r>
            <a:endParaRPr lang="en-GB" dirty="0">
              <a:latin typeface="Letter-join Air No-lead 8" panose="0200080500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74345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92DF0D-01D6-0E1D-4123-B5E30CC74E5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Thank you so much for coming!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C2D3ADD-90E8-37A5-7A70-5694C6C98A4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>
                <a:latin typeface="Letter-join Air No-lead 8" panose="02000805000000020003" pitchFamily="2" charset="0"/>
              </a:rPr>
              <a:t>Any questions?</a:t>
            </a:r>
          </a:p>
        </p:txBody>
      </p:sp>
    </p:spTree>
    <p:extLst>
      <p:ext uri="{BB962C8B-B14F-4D97-AF65-F5344CB8AC3E}">
        <p14:creationId xmlns:p14="http://schemas.microsoft.com/office/powerpoint/2010/main" val="4230700749"/>
      </p:ext>
    </p:extLst>
  </p:cSld>
  <p:clrMapOvr>
    <a:masterClrMapping/>
  </p:clrMapOvr>
</p:sld>
</file>

<file path=ppt/theme/theme1.xml><?xml version="1.0" encoding="utf-8"?>
<a:theme xmlns:a="http://schemas.openxmlformats.org/drawingml/2006/main" name="Cute Pastel Grid Interface Marketing Plan by Slidesgo">
  <a:themeElements>
    <a:clrScheme name="Simple Light">
      <a:dk1>
        <a:srgbClr val="595959"/>
      </a:dk1>
      <a:lt1>
        <a:srgbClr val="FFFFFF"/>
      </a:lt1>
      <a:dk2>
        <a:srgbClr val="C0DCF5"/>
      </a:dk2>
      <a:lt2>
        <a:srgbClr val="74C3B3"/>
      </a:lt2>
      <a:accent1>
        <a:srgbClr val="ADDFD5"/>
      </a:accent1>
      <a:accent2>
        <a:srgbClr val="E1B8EC"/>
      </a:accent2>
      <a:accent3>
        <a:srgbClr val="F2929D"/>
      </a:accent3>
      <a:accent4>
        <a:srgbClr val="FFBECB"/>
      </a:accent4>
      <a:accent5>
        <a:srgbClr val="FFCDAB"/>
      </a:accent5>
      <a:accent6>
        <a:srgbClr val="FAEBA8"/>
      </a:accent6>
      <a:hlink>
        <a:srgbClr val="595959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478</Words>
  <Application>Microsoft Macintosh PowerPoint</Application>
  <PresentationFormat>On-screen Show (16:9)</PresentationFormat>
  <Paragraphs>62</Paragraphs>
  <Slides>12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1" baseType="lpstr">
      <vt:lpstr>Titillium Web</vt:lpstr>
      <vt:lpstr>Bebas Neue</vt:lpstr>
      <vt:lpstr>Open Sans</vt:lpstr>
      <vt:lpstr>Anaheim</vt:lpstr>
      <vt:lpstr>Arial</vt:lpstr>
      <vt:lpstr>Wingdings</vt:lpstr>
      <vt:lpstr>Letter-join Plus 8</vt:lpstr>
      <vt:lpstr>Letter-join Air No-lead 8</vt:lpstr>
      <vt:lpstr>Cute Pastel Grid Interface Marketing Plan by Slidesgo</vt:lpstr>
      <vt:lpstr>Meet the Teacher  Miss WILDMAN &amp; Mrs Rowland  </vt:lpstr>
      <vt:lpstr>School staff</vt:lpstr>
      <vt:lpstr>A little bit about me</vt:lpstr>
      <vt:lpstr>A little bit about me</vt:lpstr>
      <vt:lpstr>Year 2 Week</vt:lpstr>
      <vt:lpstr>School day</vt:lpstr>
      <vt:lpstr>PowerPoint Presentation</vt:lpstr>
      <vt:lpstr>School Uniform - pe</vt:lpstr>
      <vt:lpstr>Assemblies </vt:lpstr>
      <vt:lpstr>Reading and phonics</vt:lpstr>
      <vt:lpstr>Keeping up to date</vt:lpstr>
      <vt:lpstr>Thank you so much for coming!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Meet the Teacher  Miss WILDMAN  </dc:title>
  <cp:lastModifiedBy>Chloe Wildman</cp:lastModifiedBy>
  <cp:revision>13</cp:revision>
  <dcterms:modified xsi:type="dcterms:W3CDTF">2026-09-09T15:22:44Z</dcterms:modified>
</cp:coreProperties>
</file>