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9" r:id="rId1"/>
  </p:sldMasterIdLst>
  <p:notesMasterIdLst>
    <p:notesMasterId r:id="rId16"/>
  </p:notesMasterIdLst>
  <p:sldIdLst>
    <p:sldId id="256" r:id="rId2"/>
    <p:sldId id="310" r:id="rId3"/>
    <p:sldId id="325" r:id="rId4"/>
    <p:sldId id="326" r:id="rId5"/>
    <p:sldId id="327" r:id="rId6"/>
    <p:sldId id="311" r:id="rId7"/>
    <p:sldId id="328" r:id="rId8"/>
    <p:sldId id="312" r:id="rId9"/>
    <p:sldId id="329" r:id="rId10"/>
    <p:sldId id="330" r:id="rId11"/>
    <p:sldId id="315" r:id="rId12"/>
    <p:sldId id="318" r:id="rId13"/>
    <p:sldId id="321" r:id="rId14"/>
    <p:sldId id="322" r:id="rId15"/>
  </p:sldIdLst>
  <p:sldSz cx="9144000" cy="5143500" type="screen16x9"/>
  <p:notesSz cx="6858000" cy="9144000"/>
  <p:embeddedFontLst>
    <p:embeddedFont>
      <p:font typeface="Letter-join Plus 8" panose="02000505000000020003" charset="0"/>
      <p:regular r:id="rId17"/>
    </p:embeddedFont>
    <p:embeddedFont>
      <p:font typeface="Letter-join Air No-lead 8" panose="02000805000000020003" pitchFamily="50" charset="0"/>
      <p:regular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9A87D8-D43C-F7ED-938F-178F531EDDD0}" v="219" dt="2026-09-08T07:38:46.979"/>
    <p1510:client id="{7C22A6AC-0690-4194-F157-75124F838984}" v="191" dt="2026-09-06T19:50:25.274"/>
    <p1510:client id="{BBA10AF2-16D3-8A9B-BEBB-78CE9813C4C8}" v="29" dt="2026-09-06T20:23:00.830"/>
  </p1510:revLst>
</p1510:revInfo>
</file>

<file path=ppt/tableStyles.xml><?xml version="1.0" encoding="utf-8"?>
<a:tblStyleLst xmlns:a="http://schemas.openxmlformats.org/drawingml/2006/main" def="{E577B52A-6013-41AE-A3FD-07534515F957}">
  <a:tblStyle styleId="{E577B52A-6013-41AE-A3FD-07534515F957}"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762"/>
    <p:restoredTop sz="94658"/>
  </p:normalViewPr>
  <p:slideViewPr>
    <p:cSldViewPr snapToGrid="0">
      <p:cViewPr varScale="1">
        <p:scale>
          <a:sx n="110" d="100"/>
          <a:sy n="110" d="100"/>
        </p:scale>
        <p:origin x="74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9"/>
        <p:cNvGrpSpPr/>
        <p:nvPr/>
      </p:nvGrpSpPr>
      <p:grpSpPr>
        <a:xfrm>
          <a:off x="0" y="0"/>
          <a:ext cx="0" cy="0"/>
          <a:chOff x="0" y="0"/>
          <a:chExt cx="0" cy="0"/>
        </a:xfrm>
      </p:grpSpPr>
      <p:sp>
        <p:nvSpPr>
          <p:cNvPr id="2850" name="Google Shape;285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51" name="Google Shape;285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Our</a:t>
            </a:r>
            <a:r>
              <a:rPr lang="en-GB" baseline="0" dirty="0"/>
              <a:t> timetable is quite flexible and we will be lead by the children and change the timetable to fit their needs. </a:t>
            </a:r>
          </a:p>
          <a:p>
            <a:r>
              <a:rPr lang="en-GB" baseline="0" dirty="0"/>
              <a:t>There is lots of opportunity for the children to access provision which is based on the equals curriculum.</a:t>
            </a:r>
          </a:p>
          <a:p>
            <a:r>
              <a:rPr lang="en-GB" baseline="0" dirty="0"/>
              <a:t>Our key thread is communication and interaction and this will be a focus throughout the year. </a:t>
            </a:r>
            <a:endParaRPr lang="en-GB" dirty="0"/>
          </a:p>
        </p:txBody>
      </p:sp>
    </p:spTree>
    <p:extLst>
      <p:ext uri="{BB962C8B-B14F-4D97-AF65-F5344CB8AC3E}">
        <p14:creationId xmlns:p14="http://schemas.microsoft.com/office/powerpoint/2010/main" val="14181249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The children spend time</a:t>
            </a:r>
            <a:r>
              <a:rPr lang="en-GB" baseline="0" dirty="0"/>
              <a:t> within their mainstream year group twice a week to build relationships with peers and help them to have a sense of belonging to their year group as well as our little class. </a:t>
            </a:r>
          </a:p>
          <a:p>
            <a:endParaRPr lang="en-GB" dirty="0"/>
          </a:p>
        </p:txBody>
      </p:sp>
    </p:spTree>
    <p:extLst>
      <p:ext uri="{BB962C8B-B14F-4D97-AF65-F5344CB8AC3E}">
        <p14:creationId xmlns:p14="http://schemas.microsoft.com/office/powerpoint/2010/main" val="6275845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grpSp>
        <p:nvGrpSpPr>
          <p:cNvPr id="10" name="Google Shape;10;p2"/>
          <p:cNvGrpSpPr/>
          <p:nvPr/>
        </p:nvGrpSpPr>
        <p:grpSpPr>
          <a:xfrm>
            <a:off x="-100" y="-2100"/>
            <a:ext cx="9144129" cy="5149800"/>
            <a:chOff x="-100" y="-2100"/>
            <a:chExt cx="9144129" cy="5149800"/>
          </a:xfrm>
        </p:grpSpPr>
        <p:cxnSp>
          <p:nvCxnSpPr>
            <p:cNvPr id="11" name="Google Shape;11;p2"/>
            <p:cNvCxnSpPr/>
            <p:nvPr/>
          </p:nvCxnSpPr>
          <p:spPr>
            <a:xfrm>
              <a:off x="35295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2" name="Google Shape;12;p2"/>
            <p:cNvCxnSpPr/>
            <p:nvPr/>
          </p:nvCxnSpPr>
          <p:spPr>
            <a:xfrm>
              <a:off x="609193"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3" name="Google Shape;13;p2"/>
            <p:cNvCxnSpPr/>
            <p:nvPr/>
          </p:nvCxnSpPr>
          <p:spPr>
            <a:xfrm>
              <a:off x="865437"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4" name="Google Shape;14;p2"/>
            <p:cNvCxnSpPr/>
            <p:nvPr/>
          </p:nvCxnSpPr>
          <p:spPr>
            <a:xfrm>
              <a:off x="112168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5" name="Google Shape;15;p2"/>
            <p:cNvCxnSpPr/>
            <p:nvPr/>
          </p:nvCxnSpPr>
          <p:spPr>
            <a:xfrm>
              <a:off x="137792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6" name="Google Shape;16;p2"/>
            <p:cNvCxnSpPr/>
            <p:nvPr/>
          </p:nvCxnSpPr>
          <p:spPr>
            <a:xfrm>
              <a:off x="1634167"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7" name="Google Shape;17;p2"/>
            <p:cNvCxnSpPr/>
            <p:nvPr/>
          </p:nvCxnSpPr>
          <p:spPr>
            <a:xfrm>
              <a:off x="189041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8" name="Google Shape;18;p2"/>
            <p:cNvCxnSpPr/>
            <p:nvPr/>
          </p:nvCxnSpPr>
          <p:spPr>
            <a:xfrm>
              <a:off x="214665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9" name="Google Shape;19;p2"/>
            <p:cNvCxnSpPr/>
            <p:nvPr/>
          </p:nvCxnSpPr>
          <p:spPr>
            <a:xfrm>
              <a:off x="2402897"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0" name="Google Shape;20;p2"/>
            <p:cNvCxnSpPr/>
            <p:nvPr/>
          </p:nvCxnSpPr>
          <p:spPr>
            <a:xfrm>
              <a:off x="265914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1" name="Google Shape;21;p2"/>
            <p:cNvCxnSpPr/>
            <p:nvPr/>
          </p:nvCxnSpPr>
          <p:spPr>
            <a:xfrm>
              <a:off x="291538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2" name="Google Shape;22;p2"/>
            <p:cNvCxnSpPr/>
            <p:nvPr/>
          </p:nvCxnSpPr>
          <p:spPr>
            <a:xfrm>
              <a:off x="3171627"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3" name="Google Shape;23;p2"/>
            <p:cNvCxnSpPr/>
            <p:nvPr/>
          </p:nvCxnSpPr>
          <p:spPr>
            <a:xfrm>
              <a:off x="342787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4" name="Google Shape;24;p2"/>
            <p:cNvCxnSpPr/>
            <p:nvPr/>
          </p:nvCxnSpPr>
          <p:spPr>
            <a:xfrm>
              <a:off x="368411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5" name="Google Shape;25;p2"/>
            <p:cNvCxnSpPr/>
            <p:nvPr/>
          </p:nvCxnSpPr>
          <p:spPr>
            <a:xfrm>
              <a:off x="3940357"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6" name="Google Shape;26;p2"/>
            <p:cNvCxnSpPr/>
            <p:nvPr/>
          </p:nvCxnSpPr>
          <p:spPr>
            <a:xfrm>
              <a:off x="419660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 name="Google Shape;27;p2"/>
            <p:cNvCxnSpPr/>
            <p:nvPr/>
          </p:nvCxnSpPr>
          <p:spPr>
            <a:xfrm>
              <a:off x="445284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8" name="Google Shape;28;p2"/>
            <p:cNvCxnSpPr/>
            <p:nvPr/>
          </p:nvCxnSpPr>
          <p:spPr>
            <a:xfrm>
              <a:off x="470908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9" name="Google Shape;29;p2"/>
            <p:cNvCxnSpPr/>
            <p:nvPr/>
          </p:nvCxnSpPr>
          <p:spPr>
            <a:xfrm>
              <a:off x="496533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0" name="Google Shape;30;p2"/>
            <p:cNvCxnSpPr/>
            <p:nvPr/>
          </p:nvCxnSpPr>
          <p:spPr>
            <a:xfrm>
              <a:off x="5221574"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1" name="Google Shape;31;p2"/>
            <p:cNvCxnSpPr/>
            <p:nvPr/>
          </p:nvCxnSpPr>
          <p:spPr>
            <a:xfrm>
              <a:off x="547781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2" name="Google Shape;32;p2"/>
            <p:cNvCxnSpPr/>
            <p:nvPr/>
          </p:nvCxnSpPr>
          <p:spPr>
            <a:xfrm>
              <a:off x="573406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3" name="Google Shape;33;p2"/>
            <p:cNvCxnSpPr/>
            <p:nvPr/>
          </p:nvCxnSpPr>
          <p:spPr>
            <a:xfrm>
              <a:off x="599030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4" name="Google Shape;34;p2"/>
            <p:cNvCxnSpPr/>
            <p:nvPr/>
          </p:nvCxnSpPr>
          <p:spPr>
            <a:xfrm>
              <a:off x="6246548"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5" name="Google Shape;35;p2"/>
            <p:cNvCxnSpPr/>
            <p:nvPr/>
          </p:nvCxnSpPr>
          <p:spPr>
            <a:xfrm>
              <a:off x="650279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6" name="Google Shape;36;p2"/>
            <p:cNvCxnSpPr/>
            <p:nvPr/>
          </p:nvCxnSpPr>
          <p:spPr>
            <a:xfrm>
              <a:off x="6759035"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7" name="Google Shape;37;p2"/>
            <p:cNvCxnSpPr/>
            <p:nvPr/>
          </p:nvCxnSpPr>
          <p:spPr>
            <a:xfrm>
              <a:off x="7015278"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8" name="Google Shape;38;p2"/>
            <p:cNvCxnSpPr/>
            <p:nvPr/>
          </p:nvCxnSpPr>
          <p:spPr>
            <a:xfrm>
              <a:off x="727152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9" name="Google Shape;39;p2"/>
            <p:cNvCxnSpPr/>
            <p:nvPr/>
          </p:nvCxnSpPr>
          <p:spPr>
            <a:xfrm>
              <a:off x="7527765"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40" name="Google Shape;40;p2"/>
            <p:cNvCxnSpPr/>
            <p:nvPr/>
          </p:nvCxnSpPr>
          <p:spPr>
            <a:xfrm>
              <a:off x="778400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41" name="Google Shape;41;p2"/>
            <p:cNvCxnSpPr/>
            <p:nvPr/>
          </p:nvCxnSpPr>
          <p:spPr>
            <a:xfrm>
              <a:off x="804025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42" name="Google Shape;42;p2"/>
            <p:cNvCxnSpPr/>
            <p:nvPr/>
          </p:nvCxnSpPr>
          <p:spPr>
            <a:xfrm>
              <a:off x="8296495"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43" name="Google Shape;43;p2"/>
            <p:cNvCxnSpPr/>
            <p:nvPr/>
          </p:nvCxnSpPr>
          <p:spPr>
            <a:xfrm>
              <a:off x="855273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44" name="Google Shape;44;p2"/>
            <p:cNvCxnSpPr/>
            <p:nvPr/>
          </p:nvCxnSpPr>
          <p:spPr>
            <a:xfrm>
              <a:off x="8808982"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45" name="Google Shape;45;p2"/>
            <p:cNvCxnSpPr/>
            <p:nvPr/>
          </p:nvCxnSpPr>
          <p:spPr>
            <a:xfrm>
              <a:off x="9065225"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46" name="Google Shape;46;p2"/>
            <p:cNvCxnSpPr/>
            <p:nvPr/>
          </p:nvCxnSpPr>
          <p:spPr>
            <a:xfrm>
              <a:off x="9670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47" name="Google Shape;47;p2"/>
            <p:cNvCxnSpPr/>
            <p:nvPr/>
          </p:nvCxnSpPr>
          <p:spPr>
            <a:xfrm rot="10800000">
              <a:off x="4573829" y="41812"/>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48" name="Google Shape;48;p2"/>
            <p:cNvCxnSpPr/>
            <p:nvPr/>
          </p:nvCxnSpPr>
          <p:spPr>
            <a:xfrm rot="10800000">
              <a:off x="4573829" y="-218345"/>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49" name="Google Shape;49;p2"/>
            <p:cNvCxnSpPr/>
            <p:nvPr/>
          </p:nvCxnSpPr>
          <p:spPr>
            <a:xfrm rot="10800000">
              <a:off x="4570100" y="-47850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50" name="Google Shape;50;p2"/>
            <p:cNvCxnSpPr/>
            <p:nvPr/>
          </p:nvCxnSpPr>
          <p:spPr>
            <a:xfrm rot="10800000">
              <a:off x="4573829" y="-738658"/>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51" name="Google Shape;51;p2"/>
            <p:cNvCxnSpPr/>
            <p:nvPr/>
          </p:nvCxnSpPr>
          <p:spPr>
            <a:xfrm rot="10800000">
              <a:off x="4573829" y="-998815"/>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52" name="Google Shape;52;p2"/>
            <p:cNvCxnSpPr/>
            <p:nvPr/>
          </p:nvCxnSpPr>
          <p:spPr>
            <a:xfrm rot="10800000">
              <a:off x="4573829" y="-125897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53" name="Google Shape;53;p2"/>
            <p:cNvCxnSpPr/>
            <p:nvPr/>
          </p:nvCxnSpPr>
          <p:spPr>
            <a:xfrm rot="10800000">
              <a:off x="4573829" y="-1519128"/>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54" name="Google Shape;54;p2"/>
            <p:cNvCxnSpPr/>
            <p:nvPr/>
          </p:nvCxnSpPr>
          <p:spPr>
            <a:xfrm rot="10800000">
              <a:off x="4573829" y="-1779284"/>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55" name="Google Shape;55;p2"/>
            <p:cNvCxnSpPr/>
            <p:nvPr/>
          </p:nvCxnSpPr>
          <p:spPr>
            <a:xfrm rot="10800000">
              <a:off x="4570100" y="-203944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56" name="Google Shape;56;p2"/>
            <p:cNvCxnSpPr/>
            <p:nvPr/>
          </p:nvCxnSpPr>
          <p:spPr>
            <a:xfrm rot="10800000">
              <a:off x="4573829" y="-2299597"/>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57" name="Google Shape;57;p2"/>
            <p:cNvCxnSpPr/>
            <p:nvPr/>
          </p:nvCxnSpPr>
          <p:spPr>
            <a:xfrm rot="10800000">
              <a:off x="4573829" y="-2559754"/>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58" name="Google Shape;58;p2"/>
            <p:cNvCxnSpPr/>
            <p:nvPr/>
          </p:nvCxnSpPr>
          <p:spPr>
            <a:xfrm rot="10800000">
              <a:off x="4573829" y="-281991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59" name="Google Shape;59;p2"/>
            <p:cNvCxnSpPr/>
            <p:nvPr/>
          </p:nvCxnSpPr>
          <p:spPr>
            <a:xfrm rot="10800000">
              <a:off x="4573829" y="-3080067"/>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60" name="Google Shape;60;p2"/>
            <p:cNvCxnSpPr/>
            <p:nvPr/>
          </p:nvCxnSpPr>
          <p:spPr>
            <a:xfrm rot="10800000">
              <a:off x="4573829" y="-3340224"/>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61" name="Google Shape;61;p2"/>
            <p:cNvCxnSpPr/>
            <p:nvPr/>
          </p:nvCxnSpPr>
          <p:spPr>
            <a:xfrm rot="10800000">
              <a:off x="4573829" y="-3600380"/>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62" name="Google Shape;62;p2"/>
            <p:cNvCxnSpPr/>
            <p:nvPr/>
          </p:nvCxnSpPr>
          <p:spPr>
            <a:xfrm rot="10800000">
              <a:off x="4573829" y="-3860537"/>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63" name="Google Shape;63;p2"/>
            <p:cNvCxnSpPr/>
            <p:nvPr/>
          </p:nvCxnSpPr>
          <p:spPr>
            <a:xfrm rot="10800000">
              <a:off x="4573829" y="-4120693"/>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64" name="Google Shape;64;p2"/>
            <p:cNvCxnSpPr/>
            <p:nvPr/>
          </p:nvCxnSpPr>
          <p:spPr>
            <a:xfrm rot="10800000">
              <a:off x="4570100" y="-4380850"/>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65" name="Google Shape;65;p2"/>
            <p:cNvCxnSpPr/>
            <p:nvPr/>
          </p:nvCxnSpPr>
          <p:spPr>
            <a:xfrm rot="10800000">
              <a:off x="4573829" y="301975"/>
              <a:ext cx="0" cy="9140400"/>
            </a:xfrm>
            <a:prstGeom prst="straightConnector1">
              <a:avLst/>
            </a:prstGeom>
            <a:noFill/>
            <a:ln w="9525" cap="flat" cmpd="sng">
              <a:solidFill>
                <a:schemeClr val="dk1"/>
              </a:solidFill>
              <a:prstDash val="solid"/>
              <a:round/>
              <a:headEnd type="none" w="med" len="med"/>
              <a:tailEnd type="none" w="med" len="med"/>
            </a:ln>
          </p:spPr>
        </p:cxnSp>
      </p:grpSp>
      <p:sp>
        <p:nvSpPr>
          <p:cNvPr id="66" name="Google Shape;66;p2"/>
          <p:cNvSpPr/>
          <p:nvPr/>
        </p:nvSpPr>
        <p:spPr>
          <a:xfrm>
            <a:off x="1232390" y="1022807"/>
            <a:ext cx="7198500" cy="3567600"/>
          </a:xfrm>
          <a:prstGeom prst="roundRect">
            <a:avLst>
              <a:gd name="adj" fmla="val 6735"/>
            </a:avLst>
          </a:prstGeom>
          <a:solidFill>
            <a:schemeClr val="accent6"/>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2"/>
          <p:cNvSpPr/>
          <p:nvPr/>
        </p:nvSpPr>
        <p:spPr>
          <a:xfrm>
            <a:off x="1061235" y="861653"/>
            <a:ext cx="7198500" cy="3567600"/>
          </a:xfrm>
          <a:prstGeom prst="roundRect">
            <a:avLst>
              <a:gd name="adj" fmla="val 6735"/>
            </a:avLst>
          </a:prstGeom>
          <a:solidFill>
            <a:schemeClr val="accent4"/>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2"/>
          <p:cNvSpPr/>
          <p:nvPr/>
        </p:nvSpPr>
        <p:spPr>
          <a:xfrm>
            <a:off x="890004" y="700499"/>
            <a:ext cx="7198500" cy="3567600"/>
          </a:xfrm>
          <a:prstGeom prst="roundRect">
            <a:avLst>
              <a:gd name="adj" fmla="val 6735"/>
            </a:avLst>
          </a:prstGeom>
          <a:solidFill>
            <a:schemeClr val="accent1"/>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es-419"/>
              <a:t> </a:t>
            </a:r>
            <a:endParaRPr/>
          </a:p>
        </p:txBody>
      </p:sp>
      <p:grpSp>
        <p:nvGrpSpPr>
          <p:cNvPr id="69" name="Google Shape;69;p2"/>
          <p:cNvGrpSpPr/>
          <p:nvPr/>
        </p:nvGrpSpPr>
        <p:grpSpPr>
          <a:xfrm>
            <a:off x="713099" y="539410"/>
            <a:ext cx="7210210" cy="3567587"/>
            <a:chOff x="701025" y="539400"/>
            <a:chExt cx="7731300" cy="4064700"/>
          </a:xfrm>
        </p:grpSpPr>
        <p:grpSp>
          <p:nvGrpSpPr>
            <p:cNvPr id="70" name="Google Shape;70;p2"/>
            <p:cNvGrpSpPr/>
            <p:nvPr/>
          </p:nvGrpSpPr>
          <p:grpSpPr>
            <a:xfrm>
              <a:off x="701025" y="539400"/>
              <a:ext cx="7731300" cy="4064700"/>
              <a:chOff x="701025" y="539400"/>
              <a:chExt cx="7731300" cy="4064700"/>
            </a:xfrm>
          </p:grpSpPr>
          <p:sp>
            <p:nvSpPr>
              <p:cNvPr id="71" name="Google Shape;71;p2"/>
              <p:cNvSpPr/>
              <p:nvPr/>
            </p:nvSpPr>
            <p:spPr>
              <a:xfrm>
                <a:off x="711950" y="539400"/>
                <a:ext cx="7719000" cy="4064700"/>
              </a:xfrm>
              <a:prstGeom prst="roundRect">
                <a:avLst>
                  <a:gd name="adj" fmla="val 6735"/>
                </a:avLst>
              </a:prstGeom>
              <a:solidFill>
                <a:srgbClr val="FFFFFF"/>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72" name="Google Shape;72;p2"/>
              <p:cNvCxnSpPr/>
              <p:nvPr/>
            </p:nvCxnSpPr>
            <p:spPr>
              <a:xfrm rot="10800000">
                <a:off x="701025" y="920275"/>
                <a:ext cx="7731300" cy="0"/>
              </a:xfrm>
              <a:prstGeom prst="straightConnector1">
                <a:avLst/>
              </a:prstGeom>
              <a:noFill/>
              <a:ln w="9525" cap="flat" cmpd="sng">
                <a:solidFill>
                  <a:srgbClr val="595959"/>
                </a:solidFill>
                <a:prstDash val="solid"/>
                <a:round/>
                <a:headEnd type="none" w="med" len="med"/>
                <a:tailEnd type="none" w="med" len="med"/>
              </a:ln>
            </p:spPr>
          </p:cxnSp>
        </p:grpSp>
        <p:grpSp>
          <p:nvGrpSpPr>
            <p:cNvPr id="73" name="Google Shape;73;p2"/>
            <p:cNvGrpSpPr/>
            <p:nvPr/>
          </p:nvGrpSpPr>
          <p:grpSpPr>
            <a:xfrm>
              <a:off x="930975" y="676950"/>
              <a:ext cx="716485" cy="147300"/>
              <a:chOff x="7468650" y="676950"/>
              <a:chExt cx="716485" cy="147300"/>
            </a:xfrm>
          </p:grpSpPr>
          <p:sp>
            <p:nvSpPr>
              <p:cNvPr id="74" name="Google Shape;74;p2"/>
              <p:cNvSpPr/>
              <p:nvPr/>
            </p:nvSpPr>
            <p:spPr>
              <a:xfrm>
                <a:off x="7468650" y="676950"/>
                <a:ext cx="147300" cy="147300"/>
              </a:xfrm>
              <a:prstGeom prst="ellipse">
                <a:avLst/>
              </a:prstGeom>
              <a:solidFill>
                <a:srgbClr val="74C3B3"/>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2"/>
              <p:cNvSpPr/>
              <p:nvPr/>
            </p:nvSpPr>
            <p:spPr>
              <a:xfrm>
                <a:off x="7753243" y="676950"/>
                <a:ext cx="147300" cy="147300"/>
              </a:xfrm>
              <a:prstGeom prst="ellipse">
                <a:avLst/>
              </a:prstGeom>
              <a:solidFill>
                <a:srgbClr val="F6C4A2"/>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2"/>
              <p:cNvSpPr/>
              <p:nvPr/>
            </p:nvSpPr>
            <p:spPr>
              <a:xfrm>
                <a:off x="8037835" y="676950"/>
                <a:ext cx="147300" cy="147300"/>
              </a:xfrm>
              <a:prstGeom prst="ellipse">
                <a:avLst/>
              </a:prstGeom>
              <a:solidFill>
                <a:srgbClr val="E1B8EC"/>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77" name="Google Shape;77;p2"/>
          <p:cNvSpPr txBox="1">
            <a:spLocks noGrp="1"/>
          </p:cNvSpPr>
          <p:nvPr>
            <p:ph type="ctrTitle"/>
          </p:nvPr>
        </p:nvSpPr>
        <p:spPr>
          <a:xfrm>
            <a:off x="928050" y="1080725"/>
            <a:ext cx="6794400" cy="19806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5200"/>
              <a:buNone/>
              <a:defRPr sz="50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78" name="Google Shape;78;p2"/>
          <p:cNvSpPr txBox="1">
            <a:spLocks noGrp="1"/>
          </p:cNvSpPr>
          <p:nvPr>
            <p:ph type="subTitle" idx="1"/>
          </p:nvPr>
        </p:nvSpPr>
        <p:spPr>
          <a:xfrm>
            <a:off x="1119900" y="3320800"/>
            <a:ext cx="6410700" cy="4599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0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79" name="Google Shape;79;p2"/>
          <p:cNvSpPr/>
          <p:nvPr/>
        </p:nvSpPr>
        <p:spPr>
          <a:xfrm>
            <a:off x="-200152" y="4114275"/>
            <a:ext cx="584400" cy="584400"/>
          </a:xfrm>
          <a:prstGeom prst="ellipse">
            <a:avLst/>
          </a:pr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2"/>
          <p:cNvSpPr/>
          <p:nvPr/>
        </p:nvSpPr>
        <p:spPr>
          <a:xfrm>
            <a:off x="8421047" y="282450"/>
            <a:ext cx="91500" cy="91500"/>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2"/>
          <p:cNvSpPr/>
          <p:nvPr/>
        </p:nvSpPr>
        <p:spPr>
          <a:xfrm>
            <a:off x="5703870" y="-362850"/>
            <a:ext cx="584400" cy="584400"/>
          </a:xfrm>
          <a:prstGeom prst="ellipse">
            <a:avLst/>
          </a:prstGeom>
          <a:solidFill>
            <a:schemeClr val="accent4"/>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2"/>
          <p:cNvSpPr/>
          <p:nvPr/>
        </p:nvSpPr>
        <p:spPr>
          <a:xfrm>
            <a:off x="8442354" y="4698673"/>
            <a:ext cx="1659097" cy="273024"/>
          </a:xfrm>
          <a:custGeom>
            <a:avLst/>
            <a:gdLst/>
            <a:ahLst/>
            <a:cxnLst/>
            <a:rect l="l" t="t" r="r" b="b"/>
            <a:pathLst>
              <a:path w="124932" h="20559" extrusionOk="0">
                <a:moveTo>
                  <a:pt x="28957" y="1"/>
                </a:moveTo>
                <a:lnTo>
                  <a:pt x="15565" y="11748"/>
                </a:lnTo>
                <a:lnTo>
                  <a:pt x="4346" y="1939"/>
                </a:lnTo>
                <a:lnTo>
                  <a:pt x="0" y="6873"/>
                </a:lnTo>
                <a:lnTo>
                  <a:pt x="15565" y="20558"/>
                </a:lnTo>
                <a:lnTo>
                  <a:pt x="28957" y="8811"/>
                </a:lnTo>
                <a:lnTo>
                  <a:pt x="42349" y="20558"/>
                </a:lnTo>
                <a:lnTo>
                  <a:pt x="55740" y="8811"/>
                </a:lnTo>
                <a:lnTo>
                  <a:pt x="69132" y="20558"/>
                </a:lnTo>
                <a:lnTo>
                  <a:pt x="82524" y="8811"/>
                </a:lnTo>
                <a:lnTo>
                  <a:pt x="95916" y="20558"/>
                </a:lnTo>
                <a:lnTo>
                  <a:pt x="109307" y="8811"/>
                </a:lnTo>
                <a:lnTo>
                  <a:pt x="120585" y="18620"/>
                </a:lnTo>
                <a:lnTo>
                  <a:pt x="124931" y="13686"/>
                </a:lnTo>
                <a:lnTo>
                  <a:pt x="109307" y="1"/>
                </a:lnTo>
                <a:lnTo>
                  <a:pt x="95916" y="11748"/>
                </a:lnTo>
                <a:lnTo>
                  <a:pt x="82524" y="1"/>
                </a:lnTo>
                <a:lnTo>
                  <a:pt x="69132" y="11748"/>
                </a:lnTo>
                <a:lnTo>
                  <a:pt x="55740" y="1"/>
                </a:lnTo>
                <a:lnTo>
                  <a:pt x="42349" y="11748"/>
                </a:lnTo>
                <a:lnTo>
                  <a:pt x="28957" y="1"/>
                </a:lnTo>
                <a:close/>
              </a:path>
            </a:pathLst>
          </a:custGeom>
          <a:solidFill>
            <a:schemeClr val="accent3"/>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2"/>
          <p:cNvSpPr/>
          <p:nvPr/>
        </p:nvSpPr>
        <p:spPr>
          <a:xfrm>
            <a:off x="8658049" y="-390975"/>
            <a:ext cx="1006200" cy="10062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2"/>
          <p:cNvSpPr/>
          <p:nvPr/>
        </p:nvSpPr>
        <p:spPr>
          <a:xfrm>
            <a:off x="8481567" y="251786"/>
            <a:ext cx="574454" cy="575227"/>
          </a:xfrm>
          <a:custGeom>
            <a:avLst/>
            <a:gdLst/>
            <a:ahLst/>
            <a:cxnLst/>
            <a:rect l="l" t="t" r="r" b="b"/>
            <a:pathLst>
              <a:path w="43818" h="43877" extrusionOk="0">
                <a:moveTo>
                  <a:pt x="21909" y="1"/>
                </a:moveTo>
                <a:cubicBezTo>
                  <a:pt x="21909" y="12101"/>
                  <a:pt x="12100" y="21968"/>
                  <a:pt x="0" y="21968"/>
                </a:cubicBezTo>
                <a:cubicBezTo>
                  <a:pt x="12100" y="21968"/>
                  <a:pt x="21909" y="31777"/>
                  <a:pt x="21909" y="43877"/>
                </a:cubicBezTo>
                <a:cubicBezTo>
                  <a:pt x="21909" y="31777"/>
                  <a:pt x="31718" y="21968"/>
                  <a:pt x="43817" y="21968"/>
                </a:cubicBezTo>
                <a:cubicBezTo>
                  <a:pt x="31718" y="21968"/>
                  <a:pt x="21909" y="12101"/>
                  <a:pt x="21909" y="1"/>
                </a:cubicBezTo>
                <a:close/>
              </a:path>
            </a:pathLst>
          </a:cu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2"/>
          <p:cNvSpPr/>
          <p:nvPr/>
        </p:nvSpPr>
        <p:spPr>
          <a:xfrm rot="-5400000">
            <a:off x="-308174" y="103263"/>
            <a:ext cx="1381123" cy="227280"/>
          </a:xfrm>
          <a:custGeom>
            <a:avLst/>
            <a:gdLst/>
            <a:ahLst/>
            <a:cxnLst/>
            <a:rect l="l" t="t" r="r" b="b"/>
            <a:pathLst>
              <a:path w="124932" h="20559" extrusionOk="0">
                <a:moveTo>
                  <a:pt x="28957" y="1"/>
                </a:moveTo>
                <a:lnTo>
                  <a:pt x="15565" y="11748"/>
                </a:lnTo>
                <a:lnTo>
                  <a:pt x="4346" y="1939"/>
                </a:lnTo>
                <a:lnTo>
                  <a:pt x="0" y="6873"/>
                </a:lnTo>
                <a:lnTo>
                  <a:pt x="15565" y="20558"/>
                </a:lnTo>
                <a:lnTo>
                  <a:pt x="28957" y="8811"/>
                </a:lnTo>
                <a:lnTo>
                  <a:pt x="42349" y="20558"/>
                </a:lnTo>
                <a:lnTo>
                  <a:pt x="55740" y="8811"/>
                </a:lnTo>
                <a:lnTo>
                  <a:pt x="69132" y="20558"/>
                </a:lnTo>
                <a:lnTo>
                  <a:pt x="82524" y="8811"/>
                </a:lnTo>
                <a:lnTo>
                  <a:pt x="95916" y="20558"/>
                </a:lnTo>
                <a:lnTo>
                  <a:pt x="109307" y="8811"/>
                </a:lnTo>
                <a:lnTo>
                  <a:pt x="120585" y="18620"/>
                </a:lnTo>
                <a:lnTo>
                  <a:pt x="124931" y="13686"/>
                </a:lnTo>
                <a:lnTo>
                  <a:pt x="109307" y="1"/>
                </a:lnTo>
                <a:lnTo>
                  <a:pt x="95916" y="11748"/>
                </a:lnTo>
                <a:lnTo>
                  <a:pt x="82524" y="1"/>
                </a:lnTo>
                <a:lnTo>
                  <a:pt x="69132" y="11748"/>
                </a:lnTo>
                <a:lnTo>
                  <a:pt x="55740" y="1"/>
                </a:lnTo>
                <a:lnTo>
                  <a:pt x="42349" y="11748"/>
                </a:lnTo>
                <a:lnTo>
                  <a:pt x="28957" y="1"/>
                </a:lnTo>
                <a:close/>
              </a:path>
            </a:pathLst>
          </a:custGeom>
          <a:solidFill>
            <a:schemeClr val="l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2"/>
          <p:cNvSpPr/>
          <p:nvPr/>
        </p:nvSpPr>
        <p:spPr>
          <a:xfrm>
            <a:off x="8157947" y="4804000"/>
            <a:ext cx="183000" cy="1830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2"/>
          <p:cNvSpPr/>
          <p:nvPr/>
        </p:nvSpPr>
        <p:spPr>
          <a:xfrm>
            <a:off x="4294830" y="-831325"/>
            <a:ext cx="1129500" cy="11295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2"/>
          <p:cNvSpPr/>
          <p:nvPr/>
        </p:nvSpPr>
        <p:spPr>
          <a:xfrm>
            <a:off x="458197" y="4698675"/>
            <a:ext cx="91500" cy="915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 name="Google Shape;89;p2"/>
          <p:cNvSpPr/>
          <p:nvPr/>
        </p:nvSpPr>
        <p:spPr>
          <a:xfrm>
            <a:off x="-274100" y="1065800"/>
            <a:ext cx="732300" cy="732300"/>
          </a:xfrm>
          <a:prstGeom prst="star4">
            <a:avLst>
              <a:gd name="adj" fmla="val 19794"/>
            </a:avLst>
          </a:prstGeom>
          <a:solidFill>
            <a:schemeClr val="accent6"/>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2"/>
          <p:cNvSpPr/>
          <p:nvPr/>
        </p:nvSpPr>
        <p:spPr>
          <a:xfrm>
            <a:off x="7908222" y="4713238"/>
            <a:ext cx="91500" cy="91500"/>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5"/>
        <p:cNvGrpSpPr/>
        <p:nvPr/>
      </p:nvGrpSpPr>
      <p:grpSpPr>
        <a:xfrm>
          <a:off x="0" y="0"/>
          <a:ext cx="0" cy="0"/>
          <a:chOff x="0" y="0"/>
          <a:chExt cx="0" cy="0"/>
        </a:xfrm>
      </p:grpSpPr>
      <p:grpSp>
        <p:nvGrpSpPr>
          <p:cNvPr id="166" name="Google Shape;166;p4"/>
          <p:cNvGrpSpPr/>
          <p:nvPr/>
        </p:nvGrpSpPr>
        <p:grpSpPr>
          <a:xfrm>
            <a:off x="-100" y="-2100"/>
            <a:ext cx="9144129" cy="5149800"/>
            <a:chOff x="-100" y="-2100"/>
            <a:chExt cx="9144129" cy="5149800"/>
          </a:xfrm>
        </p:grpSpPr>
        <p:cxnSp>
          <p:nvCxnSpPr>
            <p:cNvPr id="167" name="Google Shape;167;p4"/>
            <p:cNvCxnSpPr/>
            <p:nvPr/>
          </p:nvCxnSpPr>
          <p:spPr>
            <a:xfrm>
              <a:off x="35295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68" name="Google Shape;168;p4"/>
            <p:cNvCxnSpPr/>
            <p:nvPr/>
          </p:nvCxnSpPr>
          <p:spPr>
            <a:xfrm>
              <a:off x="609193"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69" name="Google Shape;169;p4"/>
            <p:cNvCxnSpPr/>
            <p:nvPr/>
          </p:nvCxnSpPr>
          <p:spPr>
            <a:xfrm>
              <a:off x="865437"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70" name="Google Shape;170;p4"/>
            <p:cNvCxnSpPr/>
            <p:nvPr/>
          </p:nvCxnSpPr>
          <p:spPr>
            <a:xfrm>
              <a:off x="112168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71" name="Google Shape;171;p4"/>
            <p:cNvCxnSpPr/>
            <p:nvPr/>
          </p:nvCxnSpPr>
          <p:spPr>
            <a:xfrm>
              <a:off x="137792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72" name="Google Shape;172;p4"/>
            <p:cNvCxnSpPr/>
            <p:nvPr/>
          </p:nvCxnSpPr>
          <p:spPr>
            <a:xfrm>
              <a:off x="1634167"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73" name="Google Shape;173;p4"/>
            <p:cNvCxnSpPr/>
            <p:nvPr/>
          </p:nvCxnSpPr>
          <p:spPr>
            <a:xfrm>
              <a:off x="189041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74" name="Google Shape;174;p4"/>
            <p:cNvCxnSpPr/>
            <p:nvPr/>
          </p:nvCxnSpPr>
          <p:spPr>
            <a:xfrm>
              <a:off x="214665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75" name="Google Shape;175;p4"/>
            <p:cNvCxnSpPr/>
            <p:nvPr/>
          </p:nvCxnSpPr>
          <p:spPr>
            <a:xfrm>
              <a:off x="2402897"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76" name="Google Shape;176;p4"/>
            <p:cNvCxnSpPr/>
            <p:nvPr/>
          </p:nvCxnSpPr>
          <p:spPr>
            <a:xfrm>
              <a:off x="265914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77" name="Google Shape;177;p4"/>
            <p:cNvCxnSpPr/>
            <p:nvPr/>
          </p:nvCxnSpPr>
          <p:spPr>
            <a:xfrm>
              <a:off x="291538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78" name="Google Shape;178;p4"/>
            <p:cNvCxnSpPr/>
            <p:nvPr/>
          </p:nvCxnSpPr>
          <p:spPr>
            <a:xfrm>
              <a:off x="3171627"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79" name="Google Shape;179;p4"/>
            <p:cNvCxnSpPr/>
            <p:nvPr/>
          </p:nvCxnSpPr>
          <p:spPr>
            <a:xfrm>
              <a:off x="342787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80" name="Google Shape;180;p4"/>
            <p:cNvCxnSpPr/>
            <p:nvPr/>
          </p:nvCxnSpPr>
          <p:spPr>
            <a:xfrm>
              <a:off x="368411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81" name="Google Shape;181;p4"/>
            <p:cNvCxnSpPr/>
            <p:nvPr/>
          </p:nvCxnSpPr>
          <p:spPr>
            <a:xfrm>
              <a:off x="3940357"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82" name="Google Shape;182;p4"/>
            <p:cNvCxnSpPr/>
            <p:nvPr/>
          </p:nvCxnSpPr>
          <p:spPr>
            <a:xfrm>
              <a:off x="419660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83" name="Google Shape;183;p4"/>
            <p:cNvCxnSpPr/>
            <p:nvPr/>
          </p:nvCxnSpPr>
          <p:spPr>
            <a:xfrm>
              <a:off x="445284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84" name="Google Shape;184;p4"/>
            <p:cNvCxnSpPr/>
            <p:nvPr/>
          </p:nvCxnSpPr>
          <p:spPr>
            <a:xfrm>
              <a:off x="470908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85" name="Google Shape;185;p4"/>
            <p:cNvCxnSpPr/>
            <p:nvPr/>
          </p:nvCxnSpPr>
          <p:spPr>
            <a:xfrm>
              <a:off x="496533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86" name="Google Shape;186;p4"/>
            <p:cNvCxnSpPr/>
            <p:nvPr/>
          </p:nvCxnSpPr>
          <p:spPr>
            <a:xfrm>
              <a:off x="5221574"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87" name="Google Shape;187;p4"/>
            <p:cNvCxnSpPr/>
            <p:nvPr/>
          </p:nvCxnSpPr>
          <p:spPr>
            <a:xfrm>
              <a:off x="547781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88" name="Google Shape;188;p4"/>
            <p:cNvCxnSpPr/>
            <p:nvPr/>
          </p:nvCxnSpPr>
          <p:spPr>
            <a:xfrm>
              <a:off x="573406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89" name="Google Shape;189;p4"/>
            <p:cNvCxnSpPr/>
            <p:nvPr/>
          </p:nvCxnSpPr>
          <p:spPr>
            <a:xfrm>
              <a:off x="599030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90" name="Google Shape;190;p4"/>
            <p:cNvCxnSpPr/>
            <p:nvPr/>
          </p:nvCxnSpPr>
          <p:spPr>
            <a:xfrm>
              <a:off x="6246548"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91" name="Google Shape;191;p4"/>
            <p:cNvCxnSpPr/>
            <p:nvPr/>
          </p:nvCxnSpPr>
          <p:spPr>
            <a:xfrm>
              <a:off x="650279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92" name="Google Shape;192;p4"/>
            <p:cNvCxnSpPr/>
            <p:nvPr/>
          </p:nvCxnSpPr>
          <p:spPr>
            <a:xfrm>
              <a:off x="6759035"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93" name="Google Shape;193;p4"/>
            <p:cNvCxnSpPr/>
            <p:nvPr/>
          </p:nvCxnSpPr>
          <p:spPr>
            <a:xfrm>
              <a:off x="7015278"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94" name="Google Shape;194;p4"/>
            <p:cNvCxnSpPr/>
            <p:nvPr/>
          </p:nvCxnSpPr>
          <p:spPr>
            <a:xfrm>
              <a:off x="727152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95" name="Google Shape;195;p4"/>
            <p:cNvCxnSpPr/>
            <p:nvPr/>
          </p:nvCxnSpPr>
          <p:spPr>
            <a:xfrm>
              <a:off x="7527765"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96" name="Google Shape;196;p4"/>
            <p:cNvCxnSpPr/>
            <p:nvPr/>
          </p:nvCxnSpPr>
          <p:spPr>
            <a:xfrm>
              <a:off x="778400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97" name="Google Shape;197;p4"/>
            <p:cNvCxnSpPr/>
            <p:nvPr/>
          </p:nvCxnSpPr>
          <p:spPr>
            <a:xfrm>
              <a:off x="804025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98" name="Google Shape;198;p4"/>
            <p:cNvCxnSpPr/>
            <p:nvPr/>
          </p:nvCxnSpPr>
          <p:spPr>
            <a:xfrm>
              <a:off x="8296495"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199" name="Google Shape;199;p4"/>
            <p:cNvCxnSpPr/>
            <p:nvPr/>
          </p:nvCxnSpPr>
          <p:spPr>
            <a:xfrm>
              <a:off x="855273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00" name="Google Shape;200;p4"/>
            <p:cNvCxnSpPr/>
            <p:nvPr/>
          </p:nvCxnSpPr>
          <p:spPr>
            <a:xfrm>
              <a:off x="8808982"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01" name="Google Shape;201;p4"/>
            <p:cNvCxnSpPr/>
            <p:nvPr/>
          </p:nvCxnSpPr>
          <p:spPr>
            <a:xfrm>
              <a:off x="9065225"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02" name="Google Shape;202;p4"/>
            <p:cNvCxnSpPr/>
            <p:nvPr/>
          </p:nvCxnSpPr>
          <p:spPr>
            <a:xfrm>
              <a:off x="9670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03" name="Google Shape;203;p4"/>
            <p:cNvCxnSpPr/>
            <p:nvPr/>
          </p:nvCxnSpPr>
          <p:spPr>
            <a:xfrm rot="10800000">
              <a:off x="4573829" y="41812"/>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04" name="Google Shape;204;p4"/>
            <p:cNvCxnSpPr/>
            <p:nvPr/>
          </p:nvCxnSpPr>
          <p:spPr>
            <a:xfrm rot="10800000">
              <a:off x="4573829" y="-218345"/>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05" name="Google Shape;205;p4"/>
            <p:cNvCxnSpPr/>
            <p:nvPr/>
          </p:nvCxnSpPr>
          <p:spPr>
            <a:xfrm rot="10800000">
              <a:off x="4570100" y="-47850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06" name="Google Shape;206;p4"/>
            <p:cNvCxnSpPr/>
            <p:nvPr/>
          </p:nvCxnSpPr>
          <p:spPr>
            <a:xfrm rot="10800000">
              <a:off x="4573829" y="-738658"/>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07" name="Google Shape;207;p4"/>
            <p:cNvCxnSpPr/>
            <p:nvPr/>
          </p:nvCxnSpPr>
          <p:spPr>
            <a:xfrm rot="10800000">
              <a:off x="4573829" y="-998815"/>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08" name="Google Shape;208;p4"/>
            <p:cNvCxnSpPr/>
            <p:nvPr/>
          </p:nvCxnSpPr>
          <p:spPr>
            <a:xfrm rot="10800000">
              <a:off x="4573829" y="-125897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09" name="Google Shape;209;p4"/>
            <p:cNvCxnSpPr/>
            <p:nvPr/>
          </p:nvCxnSpPr>
          <p:spPr>
            <a:xfrm rot="10800000">
              <a:off x="4573829" y="-1519128"/>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10" name="Google Shape;210;p4"/>
            <p:cNvCxnSpPr/>
            <p:nvPr/>
          </p:nvCxnSpPr>
          <p:spPr>
            <a:xfrm rot="10800000">
              <a:off x="4573829" y="-1779284"/>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11" name="Google Shape;211;p4"/>
            <p:cNvCxnSpPr/>
            <p:nvPr/>
          </p:nvCxnSpPr>
          <p:spPr>
            <a:xfrm rot="10800000">
              <a:off x="4570100" y="-203944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12" name="Google Shape;212;p4"/>
            <p:cNvCxnSpPr/>
            <p:nvPr/>
          </p:nvCxnSpPr>
          <p:spPr>
            <a:xfrm rot="10800000">
              <a:off x="4573829" y="-2299597"/>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13" name="Google Shape;213;p4"/>
            <p:cNvCxnSpPr/>
            <p:nvPr/>
          </p:nvCxnSpPr>
          <p:spPr>
            <a:xfrm rot="10800000">
              <a:off x="4573829" y="-2559754"/>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14" name="Google Shape;214;p4"/>
            <p:cNvCxnSpPr/>
            <p:nvPr/>
          </p:nvCxnSpPr>
          <p:spPr>
            <a:xfrm rot="10800000">
              <a:off x="4573829" y="-281991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15" name="Google Shape;215;p4"/>
            <p:cNvCxnSpPr/>
            <p:nvPr/>
          </p:nvCxnSpPr>
          <p:spPr>
            <a:xfrm rot="10800000">
              <a:off x="4573829" y="-3080067"/>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16" name="Google Shape;216;p4"/>
            <p:cNvCxnSpPr/>
            <p:nvPr/>
          </p:nvCxnSpPr>
          <p:spPr>
            <a:xfrm rot="10800000">
              <a:off x="4573829" y="-3340224"/>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17" name="Google Shape;217;p4"/>
            <p:cNvCxnSpPr/>
            <p:nvPr/>
          </p:nvCxnSpPr>
          <p:spPr>
            <a:xfrm rot="10800000">
              <a:off x="4573829" y="-3600380"/>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18" name="Google Shape;218;p4"/>
            <p:cNvCxnSpPr/>
            <p:nvPr/>
          </p:nvCxnSpPr>
          <p:spPr>
            <a:xfrm rot="10800000">
              <a:off x="4573829" y="-3860537"/>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19" name="Google Shape;219;p4"/>
            <p:cNvCxnSpPr/>
            <p:nvPr/>
          </p:nvCxnSpPr>
          <p:spPr>
            <a:xfrm rot="10800000">
              <a:off x="4573829" y="-4120693"/>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20" name="Google Shape;220;p4"/>
            <p:cNvCxnSpPr/>
            <p:nvPr/>
          </p:nvCxnSpPr>
          <p:spPr>
            <a:xfrm rot="10800000">
              <a:off x="4570100" y="-4380850"/>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21" name="Google Shape;221;p4"/>
            <p:cNvCxnSpPr/>
            <p:nvPr/>
          </p:nvCxnSpPr>
          <p:spPr>
            <a:xfrm rot="10800000">
              <a:off x="4573829" y="301975"/>
              <a:ext cx="0" cy="9140400"/>
            </a:xfrm>
            <a:prstGeom prst="straightConnector1">
              <a:avLst/>
            </a:prstGeom>
            <a:noFill/>
            <a:ln w="9525" cap="flat" cmpd="sng">
              <a:solidFill>
                <a:schemeClr val="dk1"/>
              </a:solidFill>
              <a:prstDash val="solid"/>
              <a:round/>
              <a:headEnd type="none" w="med" len="med"/>
              <a:tailEnd type="none" w="med" len="med"/>
            </a:ln>
          </p:spPr>
        </p:cxnSp>
      </p:grpSp>
      <p:grpSp>
        <p:nvGrpSpPr>
          <p:cNvPr id="222" name="Google Shape;222;p4"/>
          <p:cNvGrpSpPr/>
          <p:nvPr/>
        </p:nvGrpSpPr>
        <p:grpSpPr>
          <a:xfrm>
            <a:off x="701025" y="539400"/>
            <a:ext cx="7731300" cy="4064700"/>
            <a:chOff x="701025" y="539400"/>
            <a:chExt cx="7731300" cy="4064700"/>
          </a:xfrm>
        </p:grpSpPr>
        <p:sp>
          <p:nvSpPr>
            <p:cNvPr id="223" name="Google Shape;223;p4"/>
            <p:cNvSpPr/>
            <p:nvPr/>
          </p:nvSpPr>
          <p:spPr>
            <a:xfrm>
              <a:off x="711950" y="539400"/>
              <a:ext cx="7719000" cy="4064700"/>
            </a:xfrm>
            <a:prstGeom prst="roundRect">
              <a:avLst>
                <a:gd name="adj" fmla="val 6735"/>
              </a:avLst>
            </a:prstGeom>
            <a:solidFill>
              <a:srgbClr val="FFFFFF"/>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24" name="Google Shape;224;p4"/>
            <p:cNvCxnSpPr/>
            <p:nvPr/>
          </p:nvCxnSpPr>
          <p:spPr>
            <a:xfrm rot="10800000">
              <a:off x="701025" y="1072675"/>
              <a:ext cx="7731300" cy="0"/>
            </a:xfrm>
            <a:prstGeom prst="straightConnector1">
              <a:avLst/>
            </a:prstGeom>
            <a:noFill/>
            <a:ln w="9525" cap="flat" cmpd="sng">
              <a:solidFill>
                <a:srgbClr val="595959"/>
              </a:solidFill>
              <a:prstDash val="solid"/>
              <a:round/>
              <a:headEnd type="none" w="med" len="med"/>
              <a:tailEnd type="none" w="med" len="med"/>
            </a:ln>
          </p:spPr>
        </p:cxnSp>
        <p:grpSp>
          <p:nvGrpSpPr>
            <p:cNvPr id="225" name="Google Shape;225;p4"/>
            <p:cNvGrpSpPr/>
            <p:nvPr/>
          </p:nvGrpSpPr>
          <p:grpSpPr>
            <a:xfrm>
              <a:off x="941925" y="763050"/>
              <a:ext cx="716485" cy="147300"/>
              <a:chOff x="7468650" y="676950"/>
              <a:chExt cx="716485" cy="147300"/>
            </a:xfrm>
          </p:grpSpPr>
          <p:sp>
            <p:nvSpPr>
              <p:cNvPr id="226" name="Google Shape;226;p4"/>
              <p:cNvSpPr/>
              <p:nvPr/>
            </p:nvSpPr>
            <p:spPr>
              <a:xfrm>
                <a:off x="7468650" y="676950"/>
                <a:ext cx="147300" cy="147300"/>
              </a:xfrm>
              <a:prstGeom prst="ellipse">
                <a:avLst/>
              </a:prstGeom>
              <a:solidFill>
                <a:srgbClr val="74C3B3"/>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7" name="Google Shape;227;p4"/>
              <p:cNvSpPr/>
              <p:nvPr/>
            </p:nvSpPr>
            <p:spPr>
              <a:xfrm>
                <a:off x="7753243" y="676950"/>
                <a:ext cx="147300" cy="147300"/>
              </a:xfrm>
              <a:prstGeom prst="ellipse">
                <a:avLst/>
              </a:prstGeom>
              <a:solidFill>
                <a:srgbClr val="F6C4A2"/>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8" name="Google Shape;228;p4"/>
              <p:cNvSpPr/>
              <p:nvPr/>
            </p:nvSpPr>
            <p:spPr>
              <a:xfrm>
                <a:off x="8037835" y="676950"/>
                <a:ext cx="147300" cy="147300"/>
              </a:xfrm>
              <a:prstGeom prst="ellipse">
                <a:avLst/>
              </a:prstGeom>
              <a:solidFill>
                <a:srgbClr val="E1B8EC"/>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229" name="Google Shape;229;p4"/>
          <p:cNvSpPr txBox="1">
            <a:spLocks noGrp="1"/>
          </p:cNvSpPr>
          <p:nvPr>
            <p:ph type="title"/>
          </p:nvPr>
        </p:nvSpPr>
        <p:spPr>
          <a:xfrm>
            <a:off x="1844825" y="539400"/>
            <a:ext cx="6321600" cy="5259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sz="3020"/>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30" name="Google Shape;230;p4"/>
          <p:cNvSpPr txBox="1">
            <a:spLocks noGrp="1"/>
          </p:cNvSpPr>
          <p:nvPr>
            <p:ph type="body" idx="1"/>
          </p:nvPr>
        </p:nvSpPr>
        <p:spPr>
          <a:xfrm>
            <a:off x="969150" y="1740375"/>
            <a:ext cx="3517200" cy="2370300"/>
          </a:xfrm>
          <a:prstGeom prst="rect">
            <a:avLst/>
          </a:prstGeom>
        </p:spPr>
        <p:txBody>
          <a:bodyPr spcFirstLastPara="1" wrap="square" lIns="91425" tIns="91425" rIns="91425" bIns="91425" anchor="t" anchorCtr="0">
            <a:normAutofit/>
          </a:bodyPr>
          <a:lstStyle>
            <a:lvl1pPr marL="457200" lvl="0" indent="-292100">
              <a:lnSpc>
                <a:spcPct val="100000"/>
              </a:lnSpc>
              <a:spcBef>
                <a:spcPts val="0"/>
              </a:spcBef>
              <a:spcAft>
                <a:spcPts val="0"/>
              </a:spcAft>
              <a:buClr>
                <a:srgbClr val="999999"/>
              </a:buClr>
              <a:buSzPts val="1000"/>
              <a:buFont typeface="Anaheim"/>
              <a:buChar char="●"/>
              <a:defRPr/>
            </a:lvl1pPr>
            <a:lvl2pPr marL="914400" lvl="1" indent="-279400">
              <a:spcBef>
                <a:spcPts val="0"/>
              </a:spcBef>
              <a:spcAft>
                <a:spcPts val="0"/>
              </a:spcAft>
              <a:buClr>
                <a:srgbClr val="999999"/>
              </a:buClr>
              <a:buSzPts val="800"/>
              <a:buFont typeface="Open Sans"/>
              <a:buChar char="○"/>
              <a:defRPr/>
            </a:lvl2pPr>
            <a:lvl3pPr marL="1371600" lvl="2" indent="-279400">
              <a:spcBef>
                <a:spcPts val="0"/>
              </a:spcBef>
              <a:spcAft>
                <a:spcPts val="0"/>
              </a:spcAft>
              <a:buClr>
                <a:srgbClr val="999999"/>
              </a:buClr>
              <a:buSzPts val="800"/>
              <a:buFont typeface="Open Sans"/>
              <a:buChar char="■"/>
              <a:defRPr/>
            </a:lvl3pPr>
            <a:lvl4pPr marL="1828800" lvl="3" indent="-279400">
              <a:spcBef>
                <a:spcPts val="0"/>
              </a:spcBef>
              <a:spcAft>
                <a:spcPts val="0"/>
              </a:spcAft>
              <a:buClr>
                <a:srgbClr val="999999"/>
              </a:buClr>
              <a:buSzPts val="800"/>
              <a:buFont typeface="Open Sans"/>
              <a:buChar char="●"/>
              <a:defRPr/>
            </a:lvl4pPr>
            <a:lvl5pPr marL="2286000" lvl="4" indent="-304800">
              <a:spcBef>
                <a:spcPts val="0"/>
              </a:spcBef>
              <a:spcAft>
                <a:spcPts val="0"/>
              </a:spcAft>
              <a:buClr>
                <a:srgbClr val="999999"/>
              </a:buClr>
              <a:buSzPts val="1200"/>
              <a:buFont typeface="Open Sans"/>
              <a:buChar char="○"/>
              <a:defRPr/>
            </a:lvl5pPr>
            <a:lvl6pPr marL="2743200" lvl="5" indent="-304800">
              <a:spcBef>
                <a:spcPts val="0"/>
              </a:spcBef>
              <a:spcAft>
                <a:spcPts val="0"/>
              </a:spcAft>
              <a:buClr>
                <a:srgbClr val="999999"/>
              </a:buClr>
              <a:buSzPts val="1200"/>
              <a:buFont typeface="Open Sans"/>
              <a:buChar char="■"/>
              <a:defRPr/>
            </a:lvl6pPr>
            <a:lvl7pPr marL="3200400" lvl="6" indent="-273050">
              <a:spcBef>
                <a:spcPts val="0"/>
              </a:spcBef>
              <a:spcAft>
                <a:spcPts val="0"/>
              </a:spcAft>
              <a:buClr>
                <a:srgbClr val="999999"/>
              </a:buClr>
              <a:buSzPts val="700"/>
              <a:buFont typeface="Open Sans"/>
              <a:buChar char="●"/>
              <a:defRPr/>
            </a:lvl7pPr>
            <a:lvl8pPr marL="3657600" lvl="7" indent="-273050">
              <a:spcBef>
                <a:spcPts val="0"/>
              </a:spcBef>
              <a:spcAft>
                <a:spcPts val="0"/>
              </a:spcAft>
              <a:buClr>
                <a:srgbClr val="999999"/>
              </a:buClr>
              <a:buSzPts val="700"/>
              <a:buFont typeface="Open Sans"/>
              <a:buChar char="○"/>
              <a:defRPr/>
            </a:lvl8pPr>
            <a:lvl9pPr marL="4114800" lvl="8" indent="-266700">
              <a:spcBef>
                <a:spcPts val="0"/>
              </a:spcBef>
              <a:spcAft>
                <a:spcPts val="0"/>
              </a:spcAft>
              <a:buClr>
                <a:srgbClr val="999999"/>
              </a:buClr>
              <a:buSzPts val="600"/>
              <a:buFont typeface="Open Sans"/>
              <a:buChar char="■"/>
              <a:defRPr/>
            </a:lvl9pPr>
          </a:lstStyle>
          <a:p>
            <a:endParaRPr/>
          </a:p>
        </p:txBody>
      </p:sp>
      <p:sp>
        <p:nvSpPr>
          <p:cNvPr id="231" name="Google Shape;231;p4"/>
          <p:cNvSpPr/>
          <p:nvPr/>
        </p:nvSpPr>
        <p:spPr>
          <a:xfrm>
            <a:off x="7519504" y="-516225"/>
            <a:ext cx="911400" cy="9114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4"/>
          <p:cNvSpPr/>
          <p:nvPr/>
        </p:nvSpPr>
        <p:spPr>
          <a:xfrm>
            <a:off x="8430903" y="4391438"/>
            <a:ext cx="677974" cy="678887"/>
          </a:xfrm>
          <a:custGeom>
            <a:avLst/>
            <a:gdLst/>
            <a:ahLst/>
            <a:cxnLst/>
            <a:rect l="l" t="t" r="r" b="b"/>
            <a:pathLst>
              <a:path w="43818" h="43877" extrusionOk="0">
                <a:moveTo>
                  <a:pt x="21909" y="1"/>
                </a:moveTo>
                <a:cubicBezTo>
                  <a:pt x="21909" y="12101"/>
                  <a:pt x="12100" y="21968"/>
                  <a:pt x="0" y="21968"/>
                </a:cubicBezTo>
                <a:cubicBezTo>
                  <a:pt x="12100" y="21968"/>
                  <a:pt x="21909" y="31777"/>
                  <a:pt x="21909" y="43877"/>
                </a:cubicBezTo>
                <a:cubicBezTo>
                  <a:pt x="21909" y="31777"/>
                  <a:pt x="31718" y="21968"/>
                  <a:pt x="43817" y="21968"/>
                </a:cubicBezTo>
                <a:cubicBezTo>
                  <a:pt x="31718" y="21968"/>
                  <a:pt x="21909" y="12101"/>
                  <a:pt x="21909" y="1"/>
                </a:cubicBezTo>
                <a:close/>
              </a:path>
            </a:pathLst>
          </a:custGeom>
          <a:solidFill>
            <a:schemeClr val="l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3" name="Google Shape;233;p4"/>
          <p:cNvSpPr/>
          <p:nvPr/>
        </p:nvSpPr>
        <p:spPr>
          <a:xfrm>
            <a:off x="8430897" y="4926400"/>
            <a:ext cx="91500" cy="91500"/>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4" name="Google Shape;234;p4"/>
          <p:cNvSpPr/>
          <p:nvPr/>
        </p:nvSpPr>
        <p:spPr>
          <a:xfrm>
            <a:off x="-296597" y="1341675"/>
            <a:ext cx="801900" cy="8019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4"/>
          <p:cNvSpPr/>
          <p:nvPr/>
        </p:nvSpPr>
        <p:spPr>
          <a:xfrm>
            <a:off x="-124875" y="786175"/>
            <a:ext cx="350400" cy="350400"/>
          </a:xfrm>
          <a:prstGeom prst="ellipse">
            <a:avLst/>
          </a:prstGeom>
          <a:solidFill>
            <a:schemeClr val="accent5"/>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6" name="Google Shape;236;p4"/>
          <p:cNvSpPr/>
          <p:nvPr/>
        </p:nvSpPr>
        <p:spPr>
          <a:xfrm>
            <a:off x="8166422" y="4754875"/>
            <a:ext cx="91500" cy="915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7" name="Google Shape;237;p4"/>
          <p:cNvSpPr/>
          <p:nvPr/>
        </p:nvSpPr>
        <p:spPr>
          <a:xfrm rot="-5400000">
            <a:off x="8131262" y="106211"/>
            <a:ext cx="1362383" cy="224196"/>
          </a:xfrm>
          <a:custGeom>
            <a:avLst/>
            <a:gdLst/>
            <a:ahLst/>
            <a:cxnLst/>
            <a:rect l="l" t="t" r="r" b="b"/>
            <a:pathLst>
              <a:path w="124932" h="20559" extrusionOk="0">
                <a:moveTo>
                  <a:pt x="28957" y="1"/>
                </a:moveTo>
                <a:lnTo>
                  <a:pt x="15565" y="11748"/>
                </a:lnTo>
                <a:lnTo>
                  <a:pt x="4346" y="1939"/>
                </a:lnTo>
                <a:lnTo>
                  <a:pt x="0" y="6873"/>
                </a:lnTo>
                <a:lnTo>
                  <a:pt x="15565" y="20558"/>
                </a:lnTo>
                <a:lnTo>
                  <a:pt x="28957" y="8811"/>
                </a:lnTo>
                <a:lnTo>
                  <a:pt x="42349" y="20558"/>
                </a:lnTo>
                <a:lnTo>
                  <a:pt x="55740" y="8811"/>
                </a:lnTo>
                <a:lnTo>
                  <a:pt x="69132" y="20558"/>
                </a:lnTo>
                <a:lnTo>
                  <a:pt x="82524" y="8811"/>
                </a:lnTo>
                <a:lnTo>
                  <a:pt x="95916" y="20558"/>
                </a:lnTo>
                <a:lnTo>
                  <a:pt x="109307" y="8811"/>
                </a:lnTo>
                <a:lnTo>
                  <a:pt x="120585" y="18620"/>
                </a:lnTo>
                <a:lnTo>
                  <a:pt x="124931" y="13686"/>
                </a:lnTo>
                <a:lnTo>
                  <a:pt x="109307" y="1"/>
                </a:lnTo>
                <a:lnTo>
                  <a:pt x="95916" y="11748"/>
                </a:lnTo>
                <a:lnTo>
                  <a:pt x="82524" y="1"/>
                </a:lnTo>
                <a:lnTo>
                  <a:pt x="69132" y="11748"/>
                </a:lnTo>
                <a:lnTo>
                  <a:pt x="55740" y="1"/>
                </a:lnTo>
                <a:lnTo>
                  <a:pt x="42349" y="11748"/>
                </a:lnTo>
                <a:lnTo>
                  <a:pt x="28957" y="1"/>
                </a:lnTo>
                <a:close/>
              </a:path>
            </a:pathLst>
          </a:custGeom>
          <a:solidFill>
            <a:schemeClr val="accent5"/>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4"/>
          <p:cNvSpPr/>
          <p:nvPr/>
        </p:nvSpPr>
        <p:spPr>
          <a:xfrm>
            <a:off x="343000" y="4665538"/>
            <a:ext cx="613200" cy="613200"/>
          </a:xfrm>
          <a:prstGeom prst="star4">
            <a:avLst>
              <a:gd name="adj" fmla="val 19794"/>
            </a:avLst>
          </a:prstGeom>
          <a:solidFill>
            <a:schemeClr val="accent4"/>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9" name="Google Shape;239;p4"/>
          <p:cNvSpPr/>
          <p:nvPr/>
        </p:nvSpPr>
        <p:spPr>
          <a:xfrm>
            <a:off x="388000" y="-82575"/>
            <a:ext cx="415800" cy="415800"/>
          </a:xfrm>
          <a:prstGeom prst="star4">
            <a:avLst>
              <a:gd name="adj" fmla="val 19794"/>
            </a:avLst>
          </a:prstGeom>
          <a:solidFill>
            <a:schemeClr val="accent4"/>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0" name="Google Shape;240;p4"/>
          <p:cNvSpPr/>
          <p:nvPr/>
        </p:nvSpPr>
        <p:spPr>
          <a:xfrm>
            <a:off x="225522" y="333225"/>
            <a:ext cx="91500" cy="91500"/>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4"/>
          <p:cNvSpPr/>
          <p:nvPr/>
        </p:nvSpPr>
        <p:spPr>
          <a:xfrm>
            <a:off x="2323425" y="4762046"/>
            <a:ext cx="224100" cy="224100"/>
          </a:xfrm>
          <a:prstGeom prst="ellipse">
            <a:avLst/>
          </a:prstGeom>
          <a:solidFill>
            <a:schemeClr val="accent6"/>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18"/>
        <p:cNvGrpSpPr/>
        <p:nvPr/>
      </p:nvGrpSpPr>
      <p:grpSpPr>
        <a:xfrm>
          <a:off x="0" y="0"/>
          <a:ext cx="0" cy="0"/>
          <a:chOff x="0" y="0"/>
          <a:chExt cx="0" cy="0"/>
        </a:xfrm>
      </p:grpSpPr>
      <p:grpSp>
        <p:nvGrpSpPr>
          <p:cNvPr id="319" name="Google Shape;319;p6"/>
          <p:cNvGrpSpPr/>
          <p:nvPr/>
        </p:nvGrpSpPr>
        <p:grpSpPr>
          <a:xfrm>
            <a:off x="-100" y="-2100"/>
            <a:ext cx="9144129" cy="5149800"/>
            <a:chOff x="-100" y="-2100"/>
            <a:chExt cx="9144129" cy="5149800"/>
          </a:xfrm>
        </p:grpSpPr>
        <p:cxnSp>
          <p:nvCxnSpPr>
            <p:cNvPr id="320" name="Google Shape;320;p6"/>
            <p:cNvCxnSpPr/>
            <p:nvPr/>
          </p:nvCxnSpPr>
          <p:spPr>
            <a:xfrm>
              <a:off x="35295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21" name="Google Shape;321;p6"/>
            <p:cNvCxnSpPr/>
            <p:nvPr/>
          </p:nvCxnSpPr>
          <p:spPr>
            <a:xfrm>
              <a:off x="609193"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22" name="Google Shape;322;p6"/>
            <p:cNvCxnSpPr/>
            <p:nvPr/>
          </p:nvCxnSpPr>
          <p:spPr>
            <a:xfrm>
              <a:off x="865437"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23" name="Google Shape;323;p6"/>
            <p:cNvCxnSpPr/>
            <p:nvPr/>
          </p:nvCxnSpPr>
          <p:spPr>
            <a:xfrm>
              <a:off x="112168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24" name="Google Shape;324;p6"/>
            <p:cNvCxnSpPr/>
            <p:nvPr/>
          </p:nvCxnSpPr>
          <p:spPr>
            <a:xfrm>
              <a:off x="137792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25" name="Google Shape;325;p6"/>
            <p:cNvCxnSpPr/>
            <p:nvPr/>
          </p:nvCxnSpPr>
          <p:spPr>
            <a:xfrm>
              <a:off x="1634167"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26" name="Google Shape;326;p6"/>
            <p:cNvCxnSpPr/>
            <p:nvPr/>
          </p:nvCxnSpPr>
          <p:spPr>
            <a:xfrm>
              <a:off x="189041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27" name="Google Shape;327;p6"/>
            <p:cNvCxnSpPr/>
            <p:nvPr/>
          </p:nvCxnSpPr>
          <p:spPr>
            <a:xfrm>
              <a:off x="214665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28" name="Google Shape;328;p6"/>
            <p:cNvCxnSpPr/>
            <p:nvPr/>
          </p:nvCxnSpPr>
          <p:spPr>
            <a:xfrm>
              <a:off x="2402897"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29" name="Google Shape;329;p6"/>
            <p:cNvCxnSpPr/>
            <p:nvPr/>
          </p:nvCxnSpPr>
          <p:spPr>
            <a:xfrm>
              <a:off x="265914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30" name="Google Shape;330;p6"/>
            <p:cNvCxnSpPr/>
            <p:nvPr/>
          </p:nvCxnSpPr>
          <p:spPr>
            <a:xfrm>
              <a:off x="291538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31" name="Google Shape;331;p6"/>
            <p:cNvCxnSpPr/>
            <p:nvPr/>
          </p:nvCxnSpPr>
          <p:spPr>
            <a:xfrm>
              <a:off x="3171627"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32" name="Google Shape;332;p6"/>
            <p:cNvCxnSpPr/>
            <p:nvPr/>
          </p:nvCxnSpPr>
          <p:spPr>
            <a:xfrm>
              <a:off x="342787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33" name="Google Shape;333;p6"/>
            <p:cNvCxnSpPr/>
            <p:nvPr/>
          </p:nvCxnSpPr>
          <p:spPr>
            <a:xfrm>
              <a:off x="368411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34" name="Google Shape;334;p6"/>
            <p:cNvCxnSpPr/>
            <p:nvPr/>
          </p:nvCxnSpPr>
          <p:spPr>
            <a:xfrm>
              <a:off x="3940357"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35" name="Google Shape;335;p6"/>
            <p:cNvCxnSpPr/>
            <p:nvPr/>
          </p:nvCxnSpPr>
          <p:spPr>
            <a:xfrm>
              <a:off x="419660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36" name="Google Shape;336;p6"/>
            <p:cNvCxnSpPr/>
            <p:nvPr/>
          </p:nvCxnSpPr>
          <p:spPr>
            <a:xfrm>
              <a:off x="445284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37" name="Google Shape;337;p6"/>
            <p:cNvCxnSpPr/>
            <p:nvPr/>
          </p:nvCxnSpPr>
          <p:spPr>
            <a:xfrm>
              <a:off x="470908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38" name="Google Shape;338;p6"/>
            <p:cNvCxnSpPr/>
            <p:nvPr/>
          </p:nvCxnSpPr>
          <p:spPr>
            <a:xfrm>
              <a:off x="496533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39" name="Google Shape;339;p6"/>
            <p:cNvCxnSpPr/>
            <p:nvPr/>
          </p:nvCxnSpPr>
          <p:spPr>
            <a:xfrm>
              <a:off x="5221574"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40" name="Google Shape;340;p6"/>
            <p:cNvCxnSpPr/>
            <p:nvPr/>
          </p:nvCxnSpPr>
          <p:spPr>
            <a:xfrm>
              <a:off x="547781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41" name="Google Shape;341;p6"/>
            <p:cNvCxnSpPr/>
            <p:nvPr/>
          </p:nvCxnSpPr>
          <p:spPr>
            <a:xfrm>
              <a:off x="573406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42" name="Google Shape;342;p6"/>
            <p:cNvCxnSpPr/>
            <p:nvPr/>
          </p:nvCxnSpPr>
          <p:spPr>
            <a:xfrm>
              <a:off x="599030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43" name="Google Shape;343;p6"/>
            <p:cNvCxnSpPr/>
            <p:nvPr/>
          </p:nvCxnSpPr>
          <p:spPr>
            <a:xfrm>
              <a:off x="6246548"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44" name="Google Shape;344;p6"/>
            <p:cNvCxnSpPr/>
            <p:nvPr/>
          </p:nvCxnSpPr>
          <p:spPr>
            <a:xfrm>
              <a:off x="650279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45" name="Google Shape;345;p6"/>
            <p:cNvCxnSpPr/>
            <p:nvPr/>
          </p:nvCxnSpPr>
          <p:spPr>
            <a:xfrm>
              <a:off x="6759035"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46" name="Google Shape;346;p6"/>
            <p:cNvCxnSpPr/>
            <p:nvPr/>
          </p:nvCxnSpPr>
          <p:spPr>
            <a:xfrm>
              <a:off x="7015278"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47" name="Google Shape;347;p6"/>
            <p:cNvCxnSpPr/>
            <p:nvPr/>
          </p:nvCxnSpPr>
          <p:spPr>
            <a:xfrm>
              <a:off x="727152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48" name="Google Shape;348;p6"/>
            <p:cNvCxnSpPr/>
            <p:nvPr/>
          </p:nvCxnSpPr>
          <p:spPr>
            <a:xfrm>
              <a:off x="7527765"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49" name="Google Shape;349;p6"/>
            <p:cNvCxnSpPr/>
            <p:nvPr/>
          </p:nvCxnSpPr>
          <p:spPr>
            <a:xfrm>
              <a:off x="778400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50" name="Google Shape;350;p6"/>
            <p:cNvCxnSpPr/>
            <p:nvPr/>
          </p:nvCxnSpPr>
          <p:spPr>
            <a:xfrm>
              <a:off x="804025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51" name="Google Shape;351;p6"/>
            <p:cNvCxnSpPr/>
            <p:nvPr/>
          </p:nvCxnSpPr>
          <p:spPr>
            <a:xfrm>
              <a:off x="8296495"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52" name="Google Shape;352;p6"/>
            <p:cNvCxnSpPr/>
            <p:nvPr/>
          </p:nvCxnSpPr>
          <p:spPr>
            <a:xfrm>
              <a:off x="855273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53" name="Google Shape;353;p6"/>
            <p:cNvCxnSpPr/>
            <p:nvPr/>
          </p:nvCxnSpPr>
          <p:spPr>
            <a:xfrm>
              <a:off x="8808982"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54" name="Google Shape;354;p6"/>
            <p:cNvCxnSpPr/>
            <p:nvPr/>
          </p:nvCxnSpPr>
          <p:spPr>
            <a:xfrm>
              <a:off x="9065225"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55" name="Google Shape;355;p6"/>
            <p:cNvCxnSpPr/>
            <p:nvPr/>
          </p:nvCxnSpPr>
          <p:spPr>
            <a:xfrm>
              <a:off x="9670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356" name="Google Shape;356;p6"/>
            <p:cNvCxnSpPr/>
            <p:nvPr/>
          </p:nvCxnSpPr>
          <p:spPr>
            <a:xfrm rot="10800000">
              <a:off x="4573829" y="41812"/>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57" name="Google Shape;357;p6"/>
            <p:cNvCxnSpPr/>
            <p:nvPr/>
          </p:nvCxnSpPr>
          <p:spPr>
            <a:xfrm rot="10800000">
              <a:off x="4573829" y="-218345"/>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58" name="Google Shape;358;p6"/>
            <p:cNvCxnSpPr/>
            <p:nvPr/>
          </p:nvCxnSpPr>
          <p:spPr>
            <a:xfrm rot="10800000">
              <a:off x="4570100" y="-47850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59" name="Google Shape;359;p6"/>
            <p:cNvCxnSpPr/>
            <p:nvPr/>
          </p:nvCxnSpPr>
          <p:spPr>
            <a:xfrm rot="10800000">
              <a:off x="4573829" y="-738658"/>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60" name="Google Shape;360;p6"/>
            <p:cNvCxnSpPr/>
            <p:nvPr/>
          </p:nvCxnSpPr>
          <p:spPr>
            <a:xfrm rot="10800000">
              <a:off x="4573829" y="-998815"/>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61" name="Google Shape;361;p6"/>
            <p:cNvCxnSpPr/>
            <p:nvPr/>
          </p:nvCxnSpPr>
          <p:spPr>
            <a:xfrm rot="10800000">
              <a:off x="4573829" y="-125897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62" name="Google Shape;362;p6"/>
            <p:cNvCxnSpPr/>
            <p:nvPr/>
          </p:nvCxnSpPr>
          <p:spPr>
            <a:xfrm rot="10800000">
              <a:off x="4573829" y="-1519128"/>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63" name="Google Shape;363;p6"/>
            <p:cNvCxnSpPr/>
            <p:nvPr/>
          </p:nvCxnSpPr>
          <p:spPr>
            <a:xfrm rot="10800000">
              <a:off x="4573829" y="-1779284"/>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64" name="Google Shape;364;p6"/>
            <p:cNvCxnSpPr/>
            <p:nvPr/>
          </p:nvCxnSpPr>
          <p:spPr>
            <a:xfrm rot="10800000">
              <a:off x="4570100" y="-203944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65" name="Google Shape;365;p6"/>
            <p:cNvCxnSpPr/>
            <p:nvPr/>
          </p:nvCxnSpPr>
          <p:spPr>
            <a:xfrm rot="10800000">
              <a:off x="4573829" y="-2299597"/>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66" name="Google Shape;366;p6"/>
            <p:cNvCxnSpPr/>
            <p:nvPr/>
          </p:nvCxnSpPr>
          <p:spPr>
            <a:xfrm rot="10800000">
              <a:off x="4573829" y="-2559754"/>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67" name="Google Shape;367;p6"/>
            <p:cNvCxnSpPr/>
            <p:nvPr/>
          </p:nvCxnSpPr>
          <p:spPr>
            <a:xfrm rot="10800000">
              <a:off x="4573829" y="-281991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68" name="Google Shape;368;p6"/>
            <p:cNvCxnSpPr/>
            <p:nvPr/>
          </p:nvCxnSpPr>
          <p:spPr>
            <a:xfrm rot="10800000">
              <a:off x="4573829" y="-3080067"/>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69" name="Google Shape;369;p6"/>
            <p:cNvCxnSpPr/>
            <p:nvPr/>
          </p:nvCxnSpPr>
          <p:spPr>
            <a:xfrm rot="10800000">
              <a:off x="4573829" y="-3340224"/>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70" name="Google Shape;370;p6"/>
            <p:cNvCxnSpPr/>
            <p:nvPr/>
          </p:nvCxnSpPr>
          <p:spPr>
            <a:xfrm rot="10800000">
              <a:off x="4573829" y="-3600380"/>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71" name="Google Shape;371;p6"/>
            <p:cNvCxnSpPr/>
            <p:nvPr/>
          </p:nvCxnSpPr>
          <p:spPr>
            <a:xfrm rot="10800000">
              <a:off x="4573829" y="-3860537"/>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72" name="Google Shape;372;p6"/>
            <p:cNvCxnSpPr/>
            <p:nvPr/>
          </p:nvCxnSpPr>
          <p:spPr>
            <a:xfrm rot="10800000">
              <a:off x="4573829" y="-4120693"/>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73" name="Google Shape;373;p6"/>
            <p:cNvCxnSpPr/>
            <p:nvPr/>
          </p:nvCxnSpPr>
          <p:spPr>
            <a:xfrm rot="10800000">
              <a:off x="4570100" y="-4380850"/>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374" name="Google Shape;374;p6"/>
            <p:cNvCxnSpPr/>
            <p:nvPr/>
          </p:nvCxnSpPr>
          <p:spPr>
            <a:xfrm rot="10800000">
              <a:off x="4573829" y="301975"/>
              <a:ext cx="0" cy="9140400"/>
            </a:xfrm>
            <a:prstGeom prst="straightConnector1">
              <a:avLst/>
            </a:prstGeom>
            <a:noFill/>
            <a:ln w="9525" cap="flat" cmpd="sng">
              <a:solidFill>
                <a:schemeClr val="dk1"/>
              </a:solidFill>
              <a:prstDash val="solid"/>
              <a:round/>
              <a:headEnd type="none" w="med" len="med"/>
              <a:tailEnd type="none" w="med" len="med"/>
            </a:ln>
          </p:spPr>
        </p:cxnSp>
      </p:grpSp>
      <p:grpSp>
        <p:nvGrpSpPr>
          <p:cNvPr id="375" name="Google Shape;375;p6"/>
          <p:cNvGrpSpPr/>
          <p:nvPr/>
        </p:nvGrpSpPr>
        <p:grpSpPr>
          <a:xfrm>
            <a:off x="701025" y="539400"/>
            <a:ext cx="7731300" cy="4064700"/>
            <a:chOff x="701025" y="539400"/>
            <a:chExt cx="7731300" cy="4064700"/>
          </a:xfrm>
        </p:grpSpPr>
        <p:sp>
          <p:nvSpPr>
            <p:cNvPr id="376" name="Google Shape;376;p6"/>
            <p:cNvSpPr/>
            <p:nvPr/>
          </p:nvSpPr>
          <p:spPr>
            <a:xfrm>
              <a:off x="711950" y="539400"/>
              <a:ext cx="7719000" cy="4064700"/>
            </a:xfrm>
            <a:prstGeom prst="roundRect">
              <a:avLst>
                <a:gd name="adj" fmla="val 6735"/>
              </a:avLst>
            </a:prstGeom>
            <a:solidFill>
              <a:srgbClr val="FFFFFF"/>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377" name="Google Shape;377;p6"/>
            <p:cNvCxnSpPr/>
            <p:nvPr/>
          </p:nvCxnSpPr>
          <p:spPr>
            <a:xfrm rot="10800000">
              <a:off x="701025" y="1072675"/>
              <a:ext cx="7731300" cy="0"/>
            </a:xfrm>
            <a:prstGeom prst="straightConnector1">
              <a:avLst/>
            </a:prstGeom>
            <a:noFill/>
            <a:ln w="9525" cap="flat" cmpd="sng">
              <a:solidFill>
                <a:srgbClr val="595959"/>
              </a:solidFill>
              <a:prstDash val="solid"/>
              <a:round/>
              <a:headEnd type="none" w="med" len="med"/>
              <a:tailEnd type="none" w="med" len="med"/>
            </a:ln>
          </p:spPr>
        </p:cxnSp>
        <p:grpSp>
          <p:nvGrpSpPr>
            <p:cNvPr id="378" name="Google Shape;378;p6"/>
            <p:cNvGrpSpPr/>
            <p:nvPr/>
          </p:nvGrpSpPr>
          <p:grpSpPr>
            <a:xfrm>
              <a:off x="941925" y="763050"/>
              <a:ext cx="716485" cy="147300"/>
              <a:chOff x="7468650" y="676950"/>
              <a:chExt cx="716485" cy="147300"/>
            </a:xfrm>
          </p:grpSpPr>
          <p:sp>
            <p:nvSpPr>
              <p:cNvPr id="379" name="Google Shape;379;p6"/>
              <p:cNvSpPr/>
              <p:nvPr/>
            </p:nvSpPr>
            <p:spPr>
              <a:xfrm>
                <a:off x="7468650" y="676950"/>
                <a:ext cx="147300" cy="147300"/>
              </a:xfrm>
              <a:prstGeom prst="ellipse">
                <a:avLst/>
              </a:prstGeom>
              <a:solidFill>
                <a:srgbClr val="74C3B3"/>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6"/>
              <p:cNvSpPr/>
              <p:nvPr/>
            </p:nvSpPr>
            <p:spPr>
              <a:xfrm>
                <a:off x="7753243" y="676950"/>
                <a:ext cx="147300" cy="147300"/>
              </a:xfrm>
              <a:prstGeom prst="ellipse">
                <a:avLst/>
              </a:prstGeom>
              <a:solidFill>
                <a:srgbClr val="F6C4A2"/>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6"/>
              <p:cNvSpPr/>
              <p:nvPr/>
            </p:nvSpPr>
            <p:spPr>
              <a:xfrm>
                <a:off x="8037835" y="676950"/>
                <a:ext cx="147300" cy="147300"/>
              </a:xfrm>
              <a:prstGeom prst="ellipse">
                <a:avLst/>
              </a:prstGeom>
              <a:solidFill>
                <a:srgbClr val="E1B8EC"/>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382" name="Google Shape;382;p6"/>
          <p:cNvSpPr/>
          <p:nvPr/>
        </p:nvSpPr>
        <p:spPr>
          <a:xfrm rot="-5400000">
            <a:off x="-343950" y="4863786"/>
            <a:ext cx="1362383" cy="224196"/>
          </a:xfrm>
          <a:custGeom>
            <a:avLst/>
            <a:gdLst/>
            <a:ahLst/>
            <a:cxnLst/>
            <a:rect l="l" t="t" r="r" b="b"/>
            <a:pathLst>
              <a:path w="124932" h="20559" extrusionOk="0">
                <a:moveTo>
                  <a:pt x="28957" y="1"/>
                </a:moveTo>
                <a:lnTo>
                  <a:pt x="15565" y="11748"/>
                </a:lnTo>
                <a:lnTo>
                  <a:pt x="4346" y="1939"/>
                </a:lnTo>
                <a:lnTo>
                  <a:pt x="0" y="6873"/>
                </a:lnTo>
                <a:lnTo>
                  <a:pt x="15565" y="20558"/>
                </a:lnTo>
                <a:lnTo>
                  <a:pt x="28957" y="8811"/>
                </a:lnTo>
                <a:lnTo>
                  <a:pt x="42349" y="20558"/>
                </a:lnTo>
                <a:lnTo>
                  <a:pt x="55740" y="8811"/>
                </a:lnTo>
                <a:lnTo>
                  <a:pt x="69132" y="20558"/>
                </a:lnTo>
                <a:lnTo>
                  <a:pt x="82524" y="8811"/>
                </a:lnTo>
                <a:lnTo>
                  <a:pt x="95916" y="20558"/>
                </a:lnTo>
                <a:lnTo>
                  <a:pt x="109307" y="8811"/>
                </a:lnTo>
                <a:lnTo>
                  <a:pt x="120585" y="18620"/>
                </a:lnTo>
                <a:lnTo>
                  <a:pt x="124931" y="13686"/>
                </a:lnTo>
                <a:lnTo>
                  <a:pt x="109307" y="1"/>
                </a:lnTo>
                <a:lnTo>
                  <a:pt x="95916" y="11748"/>
                </a:lnTo>
                <a:lnTo>
                  <a:pt x="82524" y="1"/>
                </a:lnTo>
                <a:lnTo>
                  <a:pt x="69132" y="11748"/>
                </a:lnTo>
                <a:lnTo>
                  <a:pt x="55740" y="1"/>
                </a:lnTo>
                <a:lnTo>
                  <a:pt x="42349" y="11748"/>
                </a:lnTo>
                <a:lnTo>
                  <a:pt x="28957" y="1"/>
                </a:lnTo>
                <a:close/>
              </a:path>
            </a:pathLst>
          </a:custGeom>
          <a:solidFill>
            <a:schemeClr val="accent6"/>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6"/>
          <p:cNvSpPr/>
          <p:nvPr/>
        </p:nvSpPr>
        <p:spPr>
          <a:xfrm>
            <a:off x="8670228" y="4185550"/>
            <a:ext cx="677974" cy="678887"/>
          </a:xfrm>
          <a:custGeom>
            <a:avLst/>
            <a:gdLst/>
            <a:ahLst/>
            <a:cxnLst/>
            <a:rect l="l" t="t" r="r" b="b"/>
            <a:pathLst>
              <a:path w="43818" h="43877" extrusionOk="0">
                <a:moveTo>
                  <a:pt x="21909" y="1"/>
                </a:moveTo>
                <a:cubicBezTo>
                  <a:pt x="21909" y="12101"/>
                  <a:pt x="12100" y="21968"/>
                  <a:pt x="0" y="21968"/>
                </a:cubicBezTo>
                <a:cubicBezTo>
                  <a:pt x="12100" y="21968"/>
                  <a:pt x="21909" y="31777"/>
                  <a:pt x="21909" y="43877"/>
                </a:cubicBezTo>
                <a:cubicBezTo>
                  <a:pt x="21909" y="31777"/>
                  <a:pt x="31718" y="21968"/>
                  <a:pt x="43817" y="21968"/>
                </a:cubicBezTo>
                <a:cubicBezTo>
                  <a:pt x="31718" y="21968"/>
                  <a:pt x="21909" y="12101"/>
                  <a:pt x="21909" y="1"/>
                </a:cubicBezTo>
                <a:close/>
              </a:path>
            </a:pathLst>
          </a:custGeom>
          <a:solidFill>
            <a:schemeClr val="accent3"/>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6"/>
          <p:cNvSpPr/>
          <p:nvPr/>
        </p:nvSpPr>
        <p:spPr>
          <a:xfrm>
            <a:off x="8670222" y="4720513"/>
            <a:ext cx="91500" cy="91500"/>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6"/>
          <p:cNvSpPr/>
          <p:nvPr/>
        </p:nvSpPr>
        <p:spPr>
          <a:xfrm>
            <a:off x="-352547" y="3383650"/>
            <a:ext cx="801900" cy="8019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6"/>
          <p:cNvSpPr/>
          <p:nvPr/>
        </p:nvSpPr>
        <p:spPr>
          <a:xfrm>
            <a:off x="1281525" y="-366275"/>
            <a:ext cx="678000" cy="678000"/>
          </a:xfrm>
          <a:prstGeom prst="ellipse">
            <a:avLst/>
          </a:prstGeom>
          <a:solidFill>
            <a:schemeClr val="l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6"/>
          <p:cNvSpPr/>
          <p:nvPr/>
        </p:nvSpPr>
        <p:spPr>
          <a:xfrm>
            <a:off x="1959522" y="220213"/>
            <a:ext cx="91500" cy="91500"/>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6"/>
          <p:cNvSpPr/>
          <p:nvPr/>
        </p:nvSpPr>
        <p:spPr>
          <a:xfrm>
            <a:off x="6448975" y="-138275"/>
            <a:ext cx="492600" cy="492600"/>
          </a:xfrm>
          <a:prstGeom prst="star4">
            <a:avLst>
              <a:gd name="adj" fmla="val 19794"/>
            </a:avLst>
          </a:pr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6"/>
          <p:cNvSpPr/>
          <p:nvPr/>
        </p:nvSpPr>
        <p:spPr>
          <a:xfrm>
            <a:off x="8604575" y="618111"/>
            <a:ext cx="1362383" cy="224196"/>
          </a:xfrm>
          <a:custGeom>
            <a:avLst/>
            <a:gdLst/>
            <a:ahLst/>
            <a:cxnLst/>
            <a:rect l="l" t="t" r="r" b="b"/>
            <a:pathLst>
              <a:path w="124932" h="20559" extrusionOk="0">
                <a:moveTo>
                  <a:pt x="28957" y="1"/>
                </a:moveTo>
                <a:lnTo>
                  <a:pt x="15565" y="11748"/>
                </a:lnTo>
                <a:lnTo>
                  <a:pt x="4346" y="1939"/>
                </a:lnTo>
                <a:lnTo>
                  <a:pt x="0" y="6873"/>
                </a:lnTo>
                <a:lnTo>
                  <a:pt x="15565" y="20558"/>
                </a:lnTo>
                <a:lnTo>
                  <a:pt x="28957" y="8811"/>
                </a:lnTo>
                <a:lnTo>
                  <a:pt x="42349" y="20558"/>
                </a:lnTo>
                <a:lnTo>
                  <a:pt x="55740" y="8811"/>
                </a:lnTo>
                <a:lnTo>
                  <a:pt x="69132" y="20558"/>
                </a:lnTo>
                <a:lnTo>
                  <a:pt x="82524" y="8811"/>
                </a:lnTo>
                <a:lnTo>
                  <a:pt x="95916" y="20558"/>
                </a:lnTo>
                <a:lnTo>
                  <a:pt x="109307" y="8811"/>
                </a:lnTo>
                <a:lnTo>
                  <a:pt x="120585" y="18620"/>
                </a:lnTo>
                <a:lnTo>
                  <a:pt x="124931" y="13686"/>
                </a:lnTo>
                <a:lnTo>
                  <a:pt x="109307" y="1"/>
                </a:lnTo>
                <a:lnTo>
                  <a:pt x="95916" y="11748"/>
                </a:lnTo>
                <a:lnTo>
                  <a:pt x="82524" y="1"/>
                </a:lnTo>
                <a:lnTo>
                  <a:pt x="69132" y="11748"/>
                </a:lnTo>
                <a:lnTo>
                  <a:pt x="55740" y="1"/>
                </a:lnTo>
                <a:lnTo>
                  <a:pt x="42349" y="11748"/>
                </a:lnTo>
                <a:lnTo>
                  <a:pt x="28957" y="1"/>
                </a:lnTo>
                <a:close/>
              </a:path>
            </a:pathLst>
          </a:custGeom>
          <a:solidFill>
            <a:schemeClr val="accent4"/>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6"/>
          <p:cNvSpPr/>
          <p:nvPr/>
        </p:nvSpPr>
        <p:spPr>
          <a:xfrm>
            <a:off x="304450" y="125500"/>
            <a:ext cx="492600" cy="492600"/>
          </a:xfrm>
          <a:prstGeom prst="star4">
            <a:avLst>
              <a:gd name="adj" fmla="val 19794"/>
            </a:avLst>
          </a:prstGeom>
          <a:solidFill>
            <a:schemeClr val="accent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6"/>
          <p:cNvSpPr/>
          <p:nvPr/>
        </p:nvSpPr>
        <p:spPr>
          <a:xfrm>
            <a:off x="7078672" y="262813"/>
            <a:ext cx="91500" cy="915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6"/>
          <p:cNvSpPr txBox="1">
            <a:spLocks noGrp="1"/>
          </p:cNvSpPr>
          <p:nvPr>
            <p:ph type="title"/>
          </p:nvPr>
        </p:nvSpPr>
        <p:spPr>
          <a:xfrm>
            <a:off x="1844825" y="539400"/>
            <a:ext cx="6321600" cy="5259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sz="302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ackground">
  <p:cSld name="CUSTOM_8">
    <p:spTree>
      <p:nvGrpSpPr>
        <p:cNvPr id="1" name="Shape 2697"/>
        <p:cNvGrpSpPr/>
        <p:nvPr/>
      </p:nvGrpSpPr>
      <p:grpSpPr>
        <a:xfrm>
          <a:off x="0" y="0"/>
          <a:ext cx="0" cy="0"/>
          <a:chOff x="0" y="0"/>
          <a:chExt cx="0" cy="0"/>
        </a:xfrm>
      </p:grpSpPr>
      <p:grpSp>
        <p:nvGrpSpPr>
          <p:cNvPr id="2698" name="Google Shape;2698;p39"/>
          <p:cNvGrpSpPr/>
          <p:nvPr/>
        </p:nvGrpSpPr>
        <p:grpSpPr>
          <a:xfrm>
            <a:off x="-100" y="-2100"/>
            <a:ext cx="9144129" cy="5149800"/>
            <a:chOff x="-100" y="-2100"/>
            <a:chExt cx="9144129" cy="5149800"/>
          </a:xfrm>
        </p:grpSpPr>
        <p:cxnSp>
          <p:nvCxnSpPr>
            <p:cNvPr id="2699" name="Google Shape;2699;p39"/>
            <p:cNvCxnSpPr/>
            <p:nvPr/>
          </p:nvCxnSpPr>
          <p:spPr>
            <a:xfrm>
              <a:off x="35295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00" name="Google Shape;2700;p39"/>
            <p:cNvCxnSpPr/>
            <p:nvPr/>
          </p:nvCxnSpPr>
          <p:spPr>
            <a:xfrm>
              <a:off x="609193"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01" name="Google Shape;2701;p39"/>
            <p:cNvCxnSpPr/>
            <p:nvPr/>
          </p:nvCxnSpPr>
          <p:spPr>
            <a:xfrm>
              <a:off x="865437"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02" name="Google Shape;2702;p39"/>
            <p:cNvCxnSpPr/>
            <p:nvPr/>
          </p:nvCxnSpPr>
          <p:spPr>
            <a:xfrm>
              <a:off x="112168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03" name="Google Shape;2703;p39"/>
            <p:cNvCxnSpPr/>
            <p:nvPr/>
          </p:nvCxnSpPr>
          <p:spPr>
            <a:xfrm>
              <a:off x="137792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04" name="Google Shape;2704;p39"/>
            <p:cNvCxnSpPr/>
            <p:nvPr/>
          </p:nvCxnSpPr>
          <p:spPr>
            <a:xfrm>
              <a:off x="1634167"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05" name="Google Shape;2705;p39"/>
            <p:cNvCxnSpPr/>
            <p:nvPr/>
          </p:nvCxnSpPr>
          <p:spPr>
            <a:xfrm>
              <a:off x="189041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06" name="Google Shape;2706;p39"/>
            <p:cNvCxnSpPr/>
            <p:nvPr/>
          </p:nvCxnSpPr>
          <p:spPr>
            <a:xfrm>
              <a:off x="214665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07" name="Google Shape;2707;p39"/>
            <p:cNvCxnSpPr/>
            <p:nvPr/>
          </p:nvCxnSpPr>
          <p:spPr>
            <a:xfrm>
              <a:off x="2402897"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08" name="Google Shape;2708;p39"/>
            <p:cNvCxnSpPr/>
            <p:nvPr/>
          </p:nvCxnSpPr>
          <p:spPr>
            <a:xfrm>
              <a:off x="265914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09" name="Google Shape;2709;p39"/>
            <p:cNvCxnSpPr/>
            <p:nvPr/>
          </p:nvCxnSpPr>
          <p:spPr>
            <a:xfrm>
              <a:off x="291538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10" name="Google Shape;2710;p39"/>
            <p:cNvCxnSpPr/>
            <p:nvPr/>
          </p:nvCxnSpPr>
          <p:spPr>
            <a:xfrm>
              <a:off x="3171627"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11" name="Google Shape;2711;p39"/>
            <p:cNvCxnSpPr/>
            <p:nvPr/>
          </p:nvCxnSpPr>
          <p:spPr>
            <a:xfrm>
              <a:off x="342787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12" name="Google Shape;2712;p39"/>
            <p:cNvCxnSpPr/>
            <p:nvPr/>
          </p:nvCxnSpPr>
          <p:spPr>
            <a:xfrm>
              <a:off x="368411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13" name="Google Shape;2713;p39"/>
            <p:cNvCxnSpPr/>
            <p:nvPr/>
          </p:nvCxnSpPr>
          <p:spPr>
            <a:xfrm>
              <a:off x="3940357"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14" name="Google Shape;2714;p39"/>
            <p:cNvCxnSpPr/>
            <p:nvPr/>
          </p:nvCxnSpPr>
          <p:spPr>
            <a:xfrm>
              <a:off x="419660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15" name="Google Shape;2715;p39"/>
            <p:cNvCxnSpPr/>
            <p:nvPr/>
          </p:nvCxnSpPr>
          <p:spPr>
            <a:xfrm>
              <a:off x="445284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16" name="Google Shape;2716;p39"/>
            <p:cNvCxnSpPr/>
            <p:nvPr/>
          </p:nvCxnSpPr>
          <p:spPr>
            <a:xfrm>
              <a:off x="470908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17" name="Google Shape;2717;p39"/>
            <p:cNvCxnSpPr/>
            <p:nvPr/>
          </p:nvCxnSpPr>
          <p:spPr>
            <a:xfrm>
              <a:off x="496533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18" name="Google Shape;2718;p39"/>
            <p:cNvCxnSpPr/>
            <p:nvPr/>
          </p:nvCxnSpPr>
          <p:spPr>
            <a:xfrm>
              <a:off x="5221574"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19" name="Google Shape;2719;p39"/>
            <p:cNvCxnSpPr/>
            <p:nvPr/>
          </p:nvCxnSpPr>
          <p:spPr>
            <a:xfrm>
              <a:off x="547781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20" name="Google Shape;2720;p39"/>
            <p:cNvCxnSpPr/>
            <p:nvPr/>
          </p:nvCxnSpPr>
          <p:spPr>
            <a:xfrm>
              <a:off x="573406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21" name="Google Shape;2721;p39"/>
            <p:cNvCxnSpPr/>
            <p:nvPr/>
          </p:nvCxnSpPr>
          <p:spPr>
            <a:xfrm>
              <a:off x="599030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22" name="Google Shape;2722;p39"/>
            <p:cNvCxnSpPr/>
            <p:nvPr/>
          </p:nvCxnSpPr>
          <p:spPr>
            <a:xfrm>
              <a:off x="6246548"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23" name="Google Shape;2723;p39"/>
            <p:cNvCxnSpPr/>
            <p:nvPr/>
          </p:nvCxnSpPr>
          <p:spPr>
            <a:xfrm>
              <a:off x="650279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24" name="Google Shape;2724;p39"/>
            <p:cNvCxnSpPr/>
            <p:nvPr/>
          </p:nvCxnSpPr>
          <p:spPr>
            <a:xfrm>
              <a:off x="6759035"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25" name="Google Shape;2725;p39"/>
            <p:cNvCxnSpPr/>
            <p:nvPr/>
          </p:nvCxnSpPr>
          <p:spPr>
            <a:xfrm>
              <a:off x="7015278"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26" name="Google Shape;2726;p39"/>
            <p:cNvCxnSpPr/>
            <p:nvPr/>
          </p:nvCxnSpPr>
          <p:spPr>
            <a:xfrm>
              <a:off x="727152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27" name="Google Shape;2727;p39"/>
            <p:cNvCxnSpPr/>
            <p:nvPr/>
          </p:nvCxnSpPr>
          <p:spPr>
            <a:xfrm>
              <a:off x="7527765"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28" name="Google Shape;2728;p39"/>
            <p:cNvCxnSpPr/>
            <p:nvPr/>
          </p:nvCxnSpPr>
          <p:spPr>
            <a:xfrm>
              <a:off x="778400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29" name="Google Shape;2729;p39"/>
            <p:cNvCxnSpPr/>
            <p:nvPr/>
          </p:nvCxnSpPr>
          <p:spPr>
            <a:xfrm>
              <a:off x="804025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30" name="Google Shape;2730;p39"/>
            <p:cNvCxnSpPr/>
            <p:nvPr/>
          </p:nvCxnSpPr>
          <p:spPr>
            <a:xfrm>
              <a:off x="8296495"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31" name="Google Shape;2731;p39"/>
            <p:cNvCxnSpPr/>
            <p:nvPr/>
          </p:nvCxnSpPr>
          <p:spPr>
            <a:xfrm>
              <a:off x="855273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32" name="Google Shape;2732;p39"/>
            <p:cNvCxnSpPr/>
            <p:nvPr/>
          </p:nvCxnSpPr>
          <p:spPr>
            <a:xfrm>
              <a:off x="8808982"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33" name="Google Shape;2733;p39"/>
            <p:cNvCxnSpPr/>
            <p:nvPr/>
          </p:nvCxnSpPr>
          <p:spPr>
            <a:xfrm>
              <a:off x="9065225"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34" name="Google Shape;2734;p39"/>
            <p:cNvCxnSpPr/>
            <p:nvPr/>
          </p:nvCxnSpPr>
          <p:spPr>
            <a:xfrm>
              <a:off x="9670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35" name="Google Shape;2735;p39"/>
            <p:cNvCxnSpPr/>
            <p:nvPr/>
          </p:nvCxnSpPr>
          <p:spPr>
            <a:xfrm rot="10800000">
              <a:off x="4573829" y="41812"/>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36" name="Google Shape;2736;p39"/>
            <p:cNvCxnSpPr/>
            <p:nvPr/>
          </p:nvCxnSpPr>
          <p:spPr>
            <a:xfrm rot="10800000">
              <a:off x="4573829" y="-218345"/>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37" name="Google Shape;2737;p39"/>
            <p:cNvCxnSpPr/>
            <p:nvPr/>
          </p:nvCxnSpPr>
          <p:spPr>
            <a:xfrm rot="10800000">
              <a:off x="4570100" y="-47850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38" name="Google Shape;2738;p39"/>
            <p:cNvCxnSpPr/>
            <p:nvPr/>
          </p:nvCxnSpPr>
          <p:spPr>
            <a:xfrm rot="10800000">
              <a:off x="4573829" y="-738658"/>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39" name="Google Shape;2739;p39"/>
            <p:cNvCxnSpPr/>
            <p:nvPr/>
          </p:nvCxnSpPr>
          <p:spPr>
            <a:xfrm rot="10800000">
              <a:off x="4573829" y="-998815"/>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40" name="Google Shape;2740;p39"/>
            <p:cNvCxnSpPr/>
            <p:nvPr/>
          </p:nvCxnSpPr>
          <p:spPr>
            <a:xfrm rot="10800000">
              <a:off x="4573829" y="-125897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41" name="Google Shape;2741;p39"/>
            <p:cNvCxnSpPr/>
            <p:nvPr/>
          </p:nvCxnSpPr>
          <p:spPr>
            <a:xfrm rot="10800000">
              <a:off x="4573829" y="-1519128"/>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42" name="Google Shape;2742;p39"/>
            <p:cNvCxnSpPr/>
            <p:nvPr/>
          </p:nvCxnSpPr>
          <p:spPr>
            <a:xfrm rot="10800000">
              <a:off x="4573829" y="-1779284"/>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43" name="Google Shape;2743;p39"/>
            <p:cNvCxnSpPr/>
            <p:nvPr/>
          </p:nvCxnSpPr>
          <p:spPr>
            <a:xfrm rot="10800000">
              <a:off x="4570100" y="-203944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44" name="Google Shape;2744;p39"/>
            <p:cNvCxnSpPr/>
            <p:nvPr/>
          </p:nvCxnSpPr>
          <p:spPr>
            <a:xfrm rot="10800000">
              <a:off x="4573829" y="-2299597"/>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45" name="Google Shape;2745;p39"/>
            <p:cNvCxnSpPr/>
            <p:nvPr/>
          </p:nvCxnSpPr>
          <p:spPr>
            <a:xfrm rot="10800000">
              <a:off x="4573829" y="-2559754"/>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46" name="Google Shape;2746;p39"/>
            <p:cNvCxnSpPr/>
            <p:nvPr/>
          </p:nvCxnSpPr>
          <p:spPr>
            <a:xfrm rot="10800000">
              <a:off x="4573829" y="-281991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47" name="Google Shape;2747;p39"/>
            <p:cNvCxnSpPr/>
            <p:nvPr/>
          </p:nvCxnSpPr>
          <p:spPr>
            <a:xfrm rot="10800000">
              <a:off x="4573829" y="-3080067"/>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48" name="Google Shape;2748;p39"/>
            <p:cNvCxnSpPr/>
            <p:nvPr/>
          </p:nvCxnSpPr>
          <p:spPr>
            <a:xfrm rot="10800000">
              <a:off x="4573829" y="-3340224"/>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49" name="Google Shape;2749;p39"/>
            <p:cNvCxnSpPr/>
            <p:nvPr/>
          </p:nvCxnSpPr>
          <p:spPr>
            <a:xfrm rot="10800000">
              <a:off x="4573829" y="-3600380"/>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50" name="Google Shape;2750;p39"/>
            <p:cNvCxnSpPr/>
            <p:nvPr/>
          </p:nvCxnSpPr>
          <p:spPr>
            <a:xfrm rot="10800000">
              <a:off x="4573829" y="-3860537"/>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51" name="Google Shape;2751;p39"/>
            <p:cNvCxnSpPr/>
            <p:nvPr/>
          </p:nvCxnSpPr>
          <p:spPr>
            <a:xfrm rot="10800000">
              <a:off x="4573829" y="-4120693"/>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52" name="Google Shape;2752;p39"/>
            <p:cNvCxnSpPr/>
            <p:nvPr/>
          </p:nvCxnSpPr>
          <p:spPr>
            <a:xfrm rot="10800000">
              <a:off x="4570100" y="-4380850"/>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753" name="Google Shape;2753;p39"/>
            <p:cNvCxnSpPr/>
            <p:nvPr/>
          </p:nvCxnSpPr>
          <p:spPr>
            <a:xfrm rot="10800000">
              <a:off x="4573829" y="301975"/>
              <a:ext cx="0" cy="9140400"/>
            </a:xfrm>
            <a:prstGeom prst="straightConnector1">
              <a:avLst/>
            </a:prstGeom>
            <a:noFill/>
            <a:ln w="9525" cap="flat" cmpd="sng">
              <a:solidFill>
                <a:schemeClr val="dk1"/>
              </a:solidFill>
              <a:prstDash val="solid"/>
              <a:round/>
              <a:headEnd type="none" w="med" len="med"/>
              <a:tailEnd type="none" w="med" len="med"/>
            </a:ln>
          </p:spPr>
        </p:cxnSp>
      </p:grpSp>
      <p:sp>
        <p:nvSpPr>
          <p:cNvPr id="2754" name="Google Shape;2754;p39"/>
          <p:cNvSpPr/>
          <p:nvPr/>
        </p:nvSpPr>
        <p:spPr>
          <a:xfrm>
            <a:off x="1696222" y="90625"/>
            <a:ext cx="91500" cy="91500"/>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5" name="Google Shape;2755;p39"/>
          <p:cNvSpPr/>
          <p:nvPr/>
        </p:nvSpPr>
        <p:spPr>
          <a:xfrm>
            <a:off x="247650" y="-546800"/>
            <a:ext cx="1317600" cy="13176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6" name="Google Shape;2756;p39"/>
          <p:cNvSpPr/>
          <p:nvPr/>
        </p:nvSpPr>
        <p:spPr>
          <a:xfrm>
            <a:off x="307042" y="1413161"/>
            <a:ext cx="574454" cy="575227"/>
          </a:xfrm>
          <a:custGeom>
            <a:avLst/>
            <a:gdLst/>
            <a:ahLst/>
            <a:cxnLst/>
            <a:rect l="l" t="t" r="r" b="b"/>
            <a:pathLst>
              <a:path w="43818" h="43877" extrusionOk="0">
                <a:moveTo>
                  <a:pt x="21909" y="1"/>
                </a:moveTo>
                <a:cubicBezTo>
                  <a:pt x="21909" y="12101"/>
                  <a:pt x="12100" y="21968"/>
                  <a:pt x="0" y="21968"/>
                </a:cubicBezTo>
                <a:cubicBezTo>
                  <a:pt x="12100" y="21968"/>
                  <a:pt x="21909" y="31777"/>
                  <a:pt x="21909" y="43877"/>
                </a:cubicBezTo>
                <a:cubicBezTo>
                  <a:pt x="21909" y="31777"/>
                  <a:pt x="31718" y="21968"/>
                  <a:pt x="43817" y="21968"/>
                </a:cubicBezTo>
                <a:cubicBezTo>
                  <a:pt x="31718" y="21968"/>
                  <a:pt x="21909" y="12101"/>
                  <a:pt x="21909" y="1"/>
                </a:cubicBezTo>
                <a:close/>
              </a:path>
            </a:pathLst>
          </a:custGeom>
          <a:solidFill>
            <a:schemeClr val="accent6"/>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7" name="Google Shape;2757;p39"/>
          <p:cNvSpPr/>
          <p:nvPr/>
        </p:nvSpPr>
        <p:spPr>
          <a:xfrm>
            <a:off x="-565067" y="1025178"/>
            <a:ext cx="1659097" cy="273024"/>
          </a:xfrm>
          <a:custGeom>
            <a:avLst/>
            <a:gdLst/>
            <a:ahLst/>
            <a:cxnLst/>
            <a:rect l="l" t="t" r="r" b="b"/>
            <a:pathLst>
              <a:path w="124932" h="20559" extrusionOk="0">
                <a:moveTo>
                  <a:pt x="28957" y="1"/>
                </a:moveTo>
                <a:lnTo>
                  <a:pt x="15565" y="11748"/>
                </a:lnTo>
                <a:lnTo>
                  <a:pt x="4346" y="1939"/>
                </a:lnTo>
                <a:lnTo>
                  <a:pt x="0" y="6873"/>
                </a:lnTo>
                <a:lnTo>
                  <a:pt x="15565" y="20558"/>
                </a:lnTo>
                <a:lnTo>
                  <a:pt x="28957" y="8811"/>
                </a:lnTo>
                <a:lnTo>
                  <a:pt x="42349" y="20558"/>
                </a:lnTo>
                <a:lnTo>
                  <a:pt x="55740" y="8811"/>
                </a:lnTo>
                <a:lnTo>
                  <a:pt x="69132" y="20558"/>
                </a:lnTo>
                <a:lnTo>
                  <a:pt x="82524" y="8811"/>
                </a:lnTo>
                <a:lnTo>
                  <a:pt x="95916" y="20558"/>
                </a:lnTo>
                <a:lnTo>
                  <a:pt x="109307" y="8811"/>
                </a:lnTo>
                <a:lnTo>
                  <a:pt x="120585" y="18620"/>
                </a:lnTo>
                <a:lnTo>
                  <a:pt x="124931" y="13686"/>
                </a:lnTo>
                <a:lnTo>
                  <a:pt x="109307" y="1"/>
                </a:lnTo>
                <a:lnTo>
                  <a:pt x="95916" y="11748"/>
                </a:lnTo>
                <a:lnTo>
                  <a:pt x="82524" y="1"/>
                </a:lnTo>
                <a:lnTo>
                  <a:pt x="69132" y="11748"/>
                </a:lnTo>
                <a:lnTo>
                  <a:pt x="55740" y="1"/>
                </a:lnTo>
                <a:lnTo>
                  <a:pt x="42349" y="11748"/>
                </a:lnTo>
                <a:lnTo>
                  <a:pt x="28957" y="1"/>
                </a:lnTo>
                <a:close/>
              </a:path>
            </a:pathLst>
          </a:custGeom>
          <a:solidFill>
            <a:schemeClr val="l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8" name="Google Shape;2758;p39"/>
          <p:cNvSpPr/>
          <p:nvPr/>
        </p:nvSpPr>
        <p:spPr>
          <a:xfrm rot="-5400000" flipH="1">
            <a:off x="7348991" y="5227486"/>
            <a:ext cx="2103230" cy="346059"/>
          </a:xfrm>
          <a:custGeom>
            <a:avLst/>
            <a:gdLst/>
            <a:ahLst/>
            <a:cxnLst/>
            <a:rect l="l" t="t" r="r" b="b"/>
            <a:pathLst>
              <a:path w="124932" h="20559" extrusionOk="0">
                <a:moveTo>
                  <a:pt x="28957" y="1"/>
                </a:moveTo>
                <a:lnTo>
                  <a:pt x="15565" y="11748"/>
                </a:lnTo>
                <a:lnTo>
                  <a:pt x="4346" y="1939"/>
                </a:lnTo>
                <a:lnTo>
                  <a:pt x="0" y="6873"/>
                </a:lnTo>
                <a:lnTo>
                  <a:pt x="15565" y="20558"/>
                </a:lnTo>
                <a:lnTo>
                  <a:pt x="28957" y="8811"/>
                </a:lnTo>
                <a:lnTo>
                  <a:pt x="42349" y="20558"/>
                </a:lnTo>
                <a:lnTo>
                  <a:pt x="55740" y="8811"/>
                </a:lnTo>
                <a:lnTo>
                  <a:pt x="69132" y="20558"/>
                </a:lnTo>
                <a:lnTo>
                  <a:pt x="82524" y="8811"/>
                </a:lnTo>
                <a:lnTo>
                  <a:pt x="95916" y="20558"/>
                </a:lnTo>
                <a:lnTo>
                  <a:pt x="109307" y="8811"/>
                </a:lnTo>
                <a:lnTo>
                  <a:pt x="120585" y="18620"/>
                </a:lnTo>
                <a:lnTo>
                  <a:pt x="124931" y="13686"/>
                </a:lnTo>
                <a:lnTo>
                  <a:pt x="109307" y="1"/>
                </a:lnTo>
                <a:lnTo>
                  <a:pt x="95916" y="11748"/>
                </a:lnTo>
                <a:lnTo>
                  <a:pt x="82524" y="1"/>
                </a:lnTo>
                <a:lnTo>
                  <a:pt x="69132" y="11748"/>
                </a:lnTo>
                <a:lnTo>
                  <a:pt x="55740" y="1"/>
                </a:lnTo>
                <a:lnTo>
                  <a:pt x="42349" y="11748"/>
                </a:lnTo>
                <a:lnTo>
                  <a:pt x="28957" y="1"/>
                </a:lnTo>
                <a:close/>
              </a:path>
            </a:pathLst>
          </a:custGeom>
          <a:solidFill>
            <a:schemeClr val="accent3"/>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9" name="Google Shape;2759;p39"/>
          <p:cNvSpPr/>
          <p:nvPr/>
        </p:nvSpPr>
        <p:spPr>
          <a:xfrm rot="-5400000" flipH="1">
            <a:off x="7695040" y="4809335"/>
            <a:ext cx="2103230" cy="346059"/>
          </a:xfrm>
          <a:custGeom>
            <a:avLst/>
            <a:gdLst/>
            <a:ahLst/>
            <a:cxnLst/>
            <a:rect l="l" t="t" r="r" b="b"/>
            <a:pathLst>
              <a:path w="124932" h="20559" extrusionOk="0">
                <a:moveTo>
                  <a:pt x="28957" y="1"/>
                </a:moveTo>
                <a:lnTo>
                  <a:pt x="15565" y="11748"/>
                </a:lnTo>
                <a:lnTo>
                  <a:pt x="4346" y="1939"/>
                </a:lnTo>
                <a:lnTo>
                  <a:pt x="0" y="6873"/>
                </a:lnTo>
                <a:lnTo>
                  <a:pt x="15565" y="20558"/>
                </a:lnTo>
                <a:lnTo>
                  <a:pt x="28957" y="8811"/>
                </a:lnTo>
                <a:lnTo>
                  <a:pt x="42349" y="20558"/>
                </a:lnTo>
                <a:lnTo>
                  <a:pt x="55740" y="8811"/>
                </a:lnTo>
                <a:lnTo>
                  <a:pt x="69132" y="20558"/>
                </a:lnTo>
                <a:lnTo>
                  <a:pt x="82524" y="8811"/>
                </a:lnTo>
                <a:lnTo>
                  <a:pt x="95916" y="20558"/>
                </a:lnTo>
                <a:lnTo>
                  <a:pt x="109307" y="8811"/>
                </a:lnTo>
                <a:lnTo>
                  <a:pt x="120585" y="18620"/>
                </a:lnTo>
                <a:lnTo>
                  <a:pt x="124931" y="13686"/>
                </a:lnTo>
                <a:lnTo>
                  <a:pt x="109307" y="1"/>
                </a:lnTo>
                <a:lnTo>
                  <a:pt x="95916" y="11748"/>
                </a:lnTo>
                <a:lnTo>
                  <a:pt x="82524" y="1"/>
                </a:lnTo>
                <a:lnTo>
                  <a:pt x="69132" y="11748"/>
                </a:lnTo>
                <a:lnTo>
                  <a:pt x="55740" y="1"/>
                </a:lnTo>
                <a:lnTo>
                  <a:pt x="42349" y="11748"/>
                </a:lnTo>
                <a:lnTo>
                  <a:pt x="28957" y="1"/>
                </a:lnTo>
                <a:close/>
              </a:path>
            </a:pathLst>
          </a:custGeom>
          <a:solidFill>
            <a:schemeClr val="accent6"/>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0" name="Google Shape;2760;p39"/>
          <p:cNvSpPr/>
          <p:nvPr/>
        </p:nvSpPr>
        <p:spPr>
          <a:xfrm rot="10800000">
            <a:off x="8718250" y="770802"/>
            <a:ext cx="781800" cy="781800"/>
          </a:xfrm>
          <a:prstGeom prst="ellipse">
            <a:avLst/>
          </a:pr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1" name="Google Shape;2761;p39"/>
          <p:cNvSpPr/>
          <p:nvPr/>
        </p:nvSpPr>
        <p:spPr>
          <a:xfrm rot="10800000">
            <a:off x="8718240" y="517027"/>
            <a:ext cx="122400" cy="1224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2" name="Google Shape;2762;p39"/>
          <p:cNvSpPr/>
          <p:nvPr/>
        </p:nvSpPr>
        <p:spPr>
          <a:xfrm rot="10800000">
            <a:off x="512300" y="4656300"/>
            <a:ext cx="1003200" cy="1003200"/>
          </a:xfrm>
          <a:prstGeom prst="ellipse">
            <a:avLst/>
          </a:prstGeom>
          <a:solidFill>
            <a:schemeClr val="accent4"/>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3" name="Google Shape;2763;p39"/>
          <p:cNvSpPr/>
          <p:nvPr/>
        </p:nvSpPr>
        <p:spPr>
          <a:xfrm rot="-9201064">
            <a:off x="8094878" y="4967320"/>
            <a:ext cx="91634" cy="91634"/>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4" name="Google Shape;2764;p39"/>
          <p:cNvSpPr/>
          <p:nvPr/>
        </p:nvSpPr>
        <p:spPr>
          <a:xfrm>
            <a:off x="7420924" y="4462719"/>
            <a:ext cx="488242" cy="488899"/>
          </a:xfrm>
          <a:custGeom>
            <a:avLst/>
            <a:gdLst/>
            <a:ahLst/>
            <a:cxnLst/>
            <a:rect l="l" t="t" r="r" b="b"/>
            <a:pathLst>
              <a:path w="43818" h="43877" extrusionOk="0">
                <a:moveTo>
                  <a:pt x="21909" y="1"/>
                </a:moveTo>
                <a:cubicBezTo>
                  <a:pt x="21909" y="12101"/>
                  <a:pt x="12100" y="21968"/>
                  <a:pt x="0" y="21968"/>
                </a:cubicBezTo>
                <a:cubicBezTo>
                  <a:pt x="12100" y="21968"/>
                  <a:pt x="21909" y="31777"/>
                  <a:pt x="21909" y="43877"/>
                </a:cubicBezTo>
                <a:cubicBezTo>
                  <a:pt x="21909" y="31777"/>
                  <a:pt x="31718" y="21968"/>
                  <a:pt x="43817" y="21968"/>
                </a:cubicBezTo>
                <a:cubicBezTo>
                  <a:pt x="31718" y="21968"/>
                  <a:pt x="21909" y="12101"/>
                  <a:pt x="21909" y="1"/>
                </a:cubicBezTo>
                <a:close/>
              </a:path>
            </a:pathLst>
          </a:custGeom>
          <a:solidFill>
            <a:schemeClr val="accent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5" name="Google Shape;2765;p39"/>
          <p:cNvSpPr/>
          <p:nvPr/>
        </p:nvSpPr>
        <p:spPr>
          <a:xfrm>
            <a:off x="8280799" y="53077"/>
            <a:ext cx="488242" cy="488899"/>
          </a:xfrm>
          <a:custGeom>
            <a:avLst/>
            <a:gdLst/>
            <a:ahLst/>
            <a:cxnLst/>
            <a:rect l="l" t="t" r="r" b="b"/>
            <a:pathLst>
              <a:path w="43818" h="43877" extrusionOk="0">
                <a:moveTo>
                  <a:pt x="21909" y="1"/>
                </a:moveTo>
                <a:cubicBezTo>
                  <a:pt x="21909" y="12101"/>
                  <a:pt x="12100" y="21968"/>
                  <a:pt x="0" y="21968"/>
                </a:cubicBezTo>
                <a:cubicBezTo>
                  <a:pt x="12100" y="21968"/>
                  <a:pt x="21909" y="31777"/>
                  <a:pt x="21909" y="43877"/>
                </a:cubicBezTo>
                <a:cubicBezTo>
                  <a:pt x="21909" y="31777"/>
                  <a:pt x="31718" y="21968"/>
                  <a:pt x="43817" y="21968"/>
                </a:cubicBezTo>
                <a:cubicBezTo>
                  <a:pt x="31718" y="21968"/>
                  <a:pt x="21909" y="12101"/>
                  <a:pt x="21909" y="1"/>
                </a:cubicBezTo>
                <a:close/>
              </a:path>
            </a:pathLst>
          </a:custGeom>
          <a:solidFill>
            <a:schemeClr val="accent5"/>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6" name="Google Shape;2766;p39"/>
          <p:cNvSpPr/>
          <p:nvPr/>
        </p:nvSpPr>
        <p:spPr>
          <a:xfrm>
            <a:off x="7909179" y="138150"/>
            <a:ext cx="245400" cy="2454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767" name="Google Shape;2767;p39"/>
          <p:cNvGrpSpPr/>
          <p:nvPr/>
        </p:nvGrpSpPr>
        <p:grpSpPr>
          <a:xfrm>
            <a:off x="711950" y="539400"/>
            <a:ext cx="7719000" cy="4064700"/>
            <a:chOff x="711950" y="539400"/>
            <a:chExt cx="7719000" cy="4064700"/>
          </a:xfrm>
        </p:grpSpPr>
        <p:sp>
          <p:nvSpPr>
            <p:cNvPr id="2768" name="Google Shape;2768;p39"/>
            <p:cNvSpPr/>
            <p:nvPr/>
          </p:nvSpPr>
          <p:spPr>
            <a:xfrm>
              <a:off x="711950" y="539400"/>
              <a:ext cx="7719000" cy="4064700"/>
            </a:xfrm>
            <a:prstGeom prst="roundRect">
              <a:avLst>
                <a:gd name="adj" fmla="val 6735"/>
              </a:avLst>
            </a:prstGeom>
            <a:solidFill>
              <a:srgbClr val="FFFFFF"/>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769" name="Google Shape;2769;p39"/>
            <p:cNvGrpSpPr/>
            <p:nvPr/>
          </p:nvGrpSpPr>
          <p:grpSpPr>
            <a:xfrm>
              <a:off x="7463125" y="763050"/>
              <a:ext cx="716485" cy="147300"/>
              <a:chOff x="13989850" y="676950"/>
              <a:chExt cx="716485" cy="147300"/>
            </a:xfrm>
          </p:grpSpPr>
          <p:sp>
            <p:nvSpPr>
              <p:cNvPr id="2770" name="Google Shape;2770;p39"/>
              <p:cNvSpPr/>
              <p:nvPr/>
            </p:nvSpPr>
            <p:spPr>
              <a:xfrm>
                <a:off x="13989850" y="676950"/>
                <a:ext cx="147300" cy="147300"/>
              </a:xfrm>
              <a:prstGeom prst="ellipse">
                <a:avLst/>
              </a:prstGeom>
              <a:solidFill>
                <a:srgbClr val="74C3B3"/>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1" name="Google Shape;2771;p39"/>
              <p:cNvSpPr/>
              <p:nvPr/>
            </p:nvSpPr>
            <p:spPr>
              <a:xfrm>
                <a:off x="14274443" y="676950"/>
                <a:ext cx="147300" cy="147300"/>
              </a:xfrm>
              <a:prstGeom prst="ellipse">
                <a:avLst/>
              </a:prstGeom>
              <a:solidFill>
                <a:srgbClr val="F6C4A2"/>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2" name="Google Shape;2772;p39"/>
              <p:cNvSpPr/>
              <p:nvPr/>
            </p:nvSpPr>
            <p:spPr>
              <a:xfrm>
                <a:off x="14559035" y="676950"/>
                <a:ext cx="147300" cy="147300"/>
              </a:xfrm>
              <a:prstGeom prst="ellipse">
                <a:avLst/>
              </a:prstGeom>
              <a:solidFill>
                <a:srgbClr val="E1B8EC"/>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1">
  <p:cSld name="CUSTOM_8_1">
    <p:spTree>
      <p:nvGrpSpPr>
        <p:cNvPr id="1" name="Shape 2773"/>
        <p:cNvGrpSpPr/>
        <p:nvPr/>
      </p:nvGrpSpPr>
      <p:grpSpPr>
        <a:xfrm>
          <a:off x="0" y="0"/>
          <a:ext cx="0" cy="0"/>
          <a:chOff x="0" y="0"/>
          <a:chExt cx="0" cy="0"/>
        </a:xfrm>
      </p:grpSpPr>
      <p:grpSp>
        <p:nvGrpSpPr>
          <p:cNvPr id="2774" name="Google Shape;2774;p40"/>
          <p:cNvGrpSpPr/>
          <p:nvPr/>
        </p:nvGrpSpPr>
        <p:grpSpPr>
          <a:xfrm>
            <a:off x="-100" y="-2100"/>
            <a:ext cx="9144129" cy="5149800"/>
            <a:chOff x="-100" y="-2100"/>
            <a:chExt cx="9144129" cy="5149800"/>
          </a:xfrm>
        </p:grpSpPr>
        <p:cxnSp>
          <p:nvCxnSpPr>
            <p:cNvPr id="2775" name="Google Shape;2775;p40"/>
            <p:cNvCxnSpPr/>
            <p:nvPr/>
          </p:nvCxnSpPr>
          <p:spPr>
            <a:xfrm>
              <a:off x="35295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76" name="Google Shape;2776;p40"/>
            <p:cNvCxnSpPr/>
            <p:nvPr/>
          </p:nvCxnSpPr>
          <p:spPr>
            <a:xfrm>
              <a:off x="609193"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77" name="Google Shape;2777;p40"/>
            <p:cNvCxnSpPr/>
            <p:nvPr/>
          </p:nvCxnSpPr>
          <p:spPr>
            <a:xfrm>
              <a:off x="865437"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78" name="Google Shape;2778;p40"/>
            <p:cNvCxnSpPr/>
            <p:nvPr/>
          </p:nvCxnSpPr>
          <p:spPr>
            <a:xfrm>
              <a:off x="112168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79" name="Google Shape;2779;p40"/>
            <p:cNvCxnSpPr/>
            <p:nvPr/>
          </p:nvCxnSpPr>
          <p:spPr>
            <a:xfrm>
              <a:off x="137792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80" name="Google Shape;2780;p40"/>
            <p:cNvCxnSpPr/>
            <p:nvPr/>
          </p:nvCxnSpPr>
          <p:spPr>
            <a:xfrm>
              <a:off x="1634167"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81" name="Google Shape;2781;p40"/>
            <p:cNvCxnSpPr/>
            <p:nvPr/>
          </p:nvCxnSpPr>
          <p:spPr>
            <a:xfrm>
              <a:off x="189041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82" name="Google Shape;2782;p40"/>
            <p:cNvCxnSpPr/>
            <p:nvPr/>
          </p:nvCxnSpPr>
          <p:spPr>
            <a:xfrm>
              <a:off x="214665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83" name="Google Shape;2783;p40"/>
            <p:cNvCxnSpPr/>
            <p:nvPr/>
          </p:nvCxnSpPr>
          <p:spPr>
            <a:xfrm>
              <a:off x="2402897"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84" name="Google Shape;2784;p40"/>
            <p:cNvCxnSpPr/>
            <p:nvPr/>
          </p:nvCxnSpPr>
          <p:spPr>
            <a:xfrm>
              <a:off x="265914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85" name="Google Shape;2785;p40"/>
            <p:cNvCxnSpPr/>
            <p:nvPr/>
          </p:nvCxnSpPr>
          <p:spPr>
            <a:xfrm>
              <a:off x="291538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86" name="Google Shape;2786;p40"/>
            <p:cNvCxnSpPr/>
            <p:nvPr/>
          </p:nvCxnSpPr>
          <p:spPr>
            <a:xfrm>
              <a:off x="3171627"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87" name="Google Shape;2787;p40"/>
            <p:cNvCxnSpPr/>
            <p:nvPr/>
          </p:nvCxnSpPr>
          <p:spPr>
            <a:xfrm>
              <a:off x="342787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88" name="Google Shape;2788;p40"/>
            <p:cNvCxnSpPr/>
            <p:nvPr/>
          </p:nvCxnSpPr>
          <p:spPr>
            <a:xfrm>
              <a:off x="368411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89" name="Google Shape;2789;p40"/>
            <p:cNvCxnSpPr/>
            <p:nvPr/>
          </p:nvCxnSpPr>
          <p:spPr>
            <a:xfrm>
              <a:off x="3940357"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90" name="Google Shape;2790;p40"/>
            <p:cNvCxnSpPr/>
            <p:nvPr/>
          </p:nvCxnSpPr>
          <p:spPr>
            <a:xfrm>
              <a:off x="419660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91" name="Google Shape;2791;p40"/>
            <p:cNvCxnSpPr/>
            <p:nvPr/>
          </p:nvCxnSpPr>
          <p:spPr>
            <a:xfrm>
              <a:off x="445284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92" name="Google Shape;2792;p40"/>
            <p:cNvCxnSpPr/>
            <p:nvPr/>
          </p:nvCxnSpPr>
          <p:spPr>
            <a:xfrm>
              <a:off x="470908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93" name="Google Shape;2793;p40"/>
            <p:cNvCxnSpPr/>
            <p:nvPr/>
          </p:nvCxnSpPr>
          <p:spPr>
            <a:xfrm>
              <a:off x="496533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94" name="Google Shape;2794;p40"/>
            <p:cNvCxnSpPr/>
            <p:nvPr/>
          </p:nvCxnSpPr>
          <p:spPr>
            <a:xfrm>
              <a:off x="5221574"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95" name="Google Shape;2795;p40"/>
            <p:cNvCxnSpPr/>
            <p:nvPr/>
          </p:nvCxnSpPr>
          <p:spPr>
            <a:xfrm>
              <a:off x="547781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96" name="Google Shape;2796;p40"/>
            <p:cNvCxnSpPr/>
            <p:nvPr/>
          </p:nvCxnSpPr>
          <p:spPr>
            <a:xfrm>
              <a:off x="573406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97" name="Google Shape;2797;p40"/>
            <p:cNvCxnSpPr/>
            <p:nvPr/>
          </p:nvCxnSpPr>
          <p:spPr>
            <a:xfrm>
              <a:off x="5990304"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98" name="Google Shape;2798;p40"/>
            <p:cNvCxnSpPr/>
            <p:nvPr/>
          </p:nvCxnSpPr>
          <p:spPr>
            <a:xfrm>
              <a:off x="6246548"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799" name="Google Shape;2799;p40"/>
            <p:cNvCxnSpPr/>
            <p:nvPr/>
          </p:nvCxnSpPr>
          <p:spPr>
            <a:xfrm>
              <a:off x="650279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800" name="Google Shape;2800;p40"/>
            <p:cNvCxnSpPr/>
            <p:nvPr/>
          </p:nvCxnSpPr>
          <p:spPr>
            <a:xfrm>
              <a:off x="6759035"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801" name="Google Shape;2801;p40"/>
            <p:cNvCxnSpPr/>
            <p:nvPr/>
          </p:nvCxnSpPr>
          <p:spPr>
            <a:xfrm>
              <a:off x="7015278"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802" name="Google Shape;2802;p40"/>
            <p:cNvCxnSpPr/>
            <p:nvPr/>
          </p:nvCxnSpPr>
          <p:spPr>
            <a:xfrm>
              <a:off x="727152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803" name="Google Shape;2803;p40"/>
            <p:cNvCxnSpPr/>
            <p:nvPr/>
          </p:nvCxnSpPr>
          <p:spPr>
            <a:xfrm>
              <a:off x="7527765"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804" name="Google Shape;2804;p40"/>
            <p:cNvCxnSpPr/>
            <p:nvPr/>
          </p:nvCxnSpPr>
          <p:spPr>
            <a:xfrm>
              <a:off x="778400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805" name="Google Shape;2805;p40"/>
            <p:cNvCxnSpPr/>
            <p:nvPr/>
          </p:nvCxnSpPr>
          <p:spPr>
            <a:xfrm>
              <a:off x="8040251"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806" name="Google Shape;2806;p40"/>
            <p:cNvCxnSpPr/>
            <p:nvPr/>
          </p:nvCxnSpPr>
          <p:spPr>
            <a:xfrm>
              <a:off x="8296495"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807" name="Google Shape;2807;p40"/>
            <p:cNvCxnSpPr/>
            <p:nvPr/>
          </p:nvCxnSpPr>
          <p:spPr>
            <a:xfrm>
              <a:off x="8552738"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808" name="Google Shape;2808;p40"/>
            <p:cNvCxnSpPr/>
            <p:nvPr/>
          </p:nvCxnSpPr>
          <p:spPr>
            <a:xfrm>
              <a:off x="8808982" y="-210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809" name="Google Shape;2809;p40"/>
            <p:cNvCxnSpPr/>
            <p:nvPr/>
          </p:nvCxnSpPr>
          <p:spPr>
            <a:xfrm>
              <a:off x="9065225"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810" name="Google Shape;2810;p40"/>
            <p:cNvCxnSpPr/>
            <p:nvPr/>
          </p:nvCxnSpPr>
          <p:spPr>
            <a:xfrm>
              <a:off x="96700" y="0"/>
              <a:ext cx="0" cy="5147700"/>
            </a:xfrm>
            <a:prstGeom prst="straightConnector1">
              <a:avLst/>
            </a:prstGeom>
            <a:noFill/>
            <a:ln w="9525" cap="flat" cmpd="sng">
              <a:solidFill>
                <a:schemeClr val="dk1"/>
              </a:solidFill>
              <a:prstDash val="solid"/>
              <a:round/>
              <a:headEnd type="none" w="med" len="med"/>
              <a:tailEnd type="none" w="med" len="med"/>
            </a:ln>
          </p:spPr>
        </p:cxnSp>
        <p:cxnSp>
          <p:nvCxnSpPr>
            <p:cNvPr id="2811" name="Google Shape;2811;p40"/>
            <p:cNvCxnSpPr/>
            <p:nvPr/>
          </p:nvCxnSpPr>
          <p:spPr>
            <a:xfrm rot="10800000">
              <a:off x="4573829" y="41812"/>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12" name="Google Shape;2812;p40"/>
            <p:cNvCxnSpPr/>
            <p:nvPr/>
          </p:nvCxnSpPr>
          <p:spPr>
            <a:xfrm rot="10800000">
              <a:off x="4573829" y="-218345"/>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13" name="Google Shape;2813;p40"/>
            <p:cNvCxnSpPr/>
            <p:nvPr/>
          </p:nvCxnSpPr>
          <p:spPr>
            <a:xfrm rot="10800000">
              <a:off x="4570100" y="-47850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14" name="Google Shape;2814;p40"/>
            <p:cNvCxnSpPr/>
            <p:nvPr/>
          </p:nvCxnSpPr>
          <p:spPr>
            <a:xfrm rot="10800000">
              <a:off x="4573829" y="-738658"/>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15" name="Google Shape;2815;p40"/>
            <p:cNvCxnSpPr/>
            <p:nvPr/>
          </p:nvCxnSpPr>
          <p:spPr>
            <a:xfrm rot="10800000">
              <a:off x="4573829" y="-998815"/>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16" name="Google Shape;2816;p40"/>
            <p:cNvCxnSpPr/>
            <p:nvPr/>
          </p:nvCxnSpPr>
          <p:spPr>
            <a:xfrm rot="10800000">
              <a:off x="4573829" y="-125897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17" name="Google Shape;2817;p40"/>
            <p:cNvCxnSpPr/>
            <p:nvPr/>
          </p:nvCxnSpPr>
          <p:spPr>
            <a:xfrm rot="10800000">
              <a:off x="4573829" y="-1519128"/>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18" name="Google Shape;2818;p40"/>
            <p:cNvCxnSpPr/>
            <p:nvPr/>
          </p:nvCxnSpPr>
          <p:spPr>
            <a:xfrm rot="10800000">
              <a:off x="4573829" y="-1779284"/>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19" name="Google Shape;2819;p40"/>
            <p:cNvCxnSpPr/>
            <p:nvPr/>
          </p:nvCxnSpPr>
          <p:spPr>
            <a:xfrm rot="10800000">
              <a:off x="4570100" y="-203944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20" name="Google Shape;2820;p40"/>
            <p:cNvCxnSpPr/>
            <p:nvPr/>
          </p:nvCxnSpPr>
          <p:spPr>
            <a:xfrm rot="10800000">
              <a:off x="4573829" y="-2299597"/>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21" name="Google Shape;2821;p40"/>
            <p:cNvCxnSpPr/>
            <p:nvPr/>
          </p:nvCxnSpPr>
          <p:spPr>
            <a:xfrm rot="10800000">
              <a:off x="4573829" y="-2559754"/>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22" name="Google Shape;2822;p40"/>
            <p:cNvCxnSpPr/>
            <p:nvPr/>
          </p:nvCxnSpPr>
          <p:spPr>
            <a:xfrm rot="10800000">
              <a:off x="4573829" y="-2819911"/>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23" name="Google Shape;2823;p40"/>
            <p:cNvCxnSpPr/>
            <p:nvPr/>
          </p:nvCxnSpPr>
          <p:spPr>
            <a:xfrm rot="10800000">
              <a:off x="4573829" y="-3080067"/>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24" name="Google Shape;2824;p40"/>
            <p:cNvCxnSpPr/>
            <p:nvPr/>
          </p:nvCxnSpPr>
          <p:spPr>
            <a:xfrm rot="10800000">
              <a:off x="4573829" y="-3340224"/>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25" name="Google Shape;2825;p40"/>
            <p:cNvCxnSpPr/>
            <p:nvPr/>
          </p:nvCxnSpPr>
          <p:spPr>
            <a:xfrm rot="10800000">
              <a:off x="4573829" y="-3600380"/>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26" name="Google Shape;2826;p40"/>
            <p:cNvCxnSpPr/>
            <p:nvPr/>
          </p:nvCxnSpPr>
          <p:spPr>
            <a:xfrm rot="10800000">
              <a:off x="4573829" y="-3860537"/>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27" name="Google Shape;2827;p40"/>
            <p:cNvCxnSpPr/>
            <p:nvPr/>
          </p:nvCxnSpPr>
          <p:spPr>
            <a:xfrm rot="10800000">
              <a:off x="4573829" y="-4120693"/>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28" name="Google Shape;2828;p40"/>
            <p:cNvCxnSpPr/>
            <p:nvPr/>
          </p:nvCxnSpPr>
          <p:spPr>
            <a:xfrm rot="10800000">
              <a:off x="4570100" y="-4380850"/>
              <a:ext cx="0" cy="9140400"/>
            </a:xfrm>
            <a:prstGeom prst="straightConnector1">
              <a:avLst/>
            </a:prstGeom>
            <a:noFill/>
            <a:ln w="9525" cap="flat" cmpd="sng">
              <a:solidFill>
                <a:schemeClr val="dk1"/>
              </a:solidFill>
              <a:prstDash val="solid"/>
              <a:round/>
              <a:headEnd type="none" w="med" len="med"/>
              <a:tailEnd type="none" w="med" len="med"/>
            </a:ln>
          </p:spPr>
        </p:cxnSp>
        <p:cxnSp>
          <p:nvCxnSpPr>
            <p:cNvPr id="2829" name="Google Shape;2829;p40"/>
            <p:cNvCxnSpPr/>
            <p:nvPr/>
          </p:nvCxnSpPr>
          <p:spPr>
            <a:xfrm rot="10800000">
              <a:off x="4573829" y="301975"/>
              <a:ext cx="0" cy="9140400"/>
            </a:xfrm>
            <a:prstGeom prst="straightConnector1">
              <a:avLst/>
            </a:prstGeom>
            <a:noFill/>
            <a:ln w="9525" cap="flat" cmpd="sng">
              <a:solidFill>
                <a:schemeClr val="dk1"/>
              </a:solidFill>
              <a:prstDash val="solid"/>
              <a:round/>
              <a:headEnd type="none" w="med" len="med"/>
              <a:tailEnd type="none" w="med" len="med"/>
            </a:ln>
          </p:spPr>
        </p:cxnSp>
      </p:grpSp>
      <p:sp>
        <p:nvSpPr>
          <p:cNvPr id="2830" name="Google Shape;2830;p40"/>
          <p:cNvSpPr/>
          <p:nvPr/>
        </p:nvSpPr>
        <p:spPr>
          <a:xfrm rot="-5400000">
            <a:off x="-426119" y="5054251"/>
            <a:ext cx="1599442" cy="263207"/>
          </a:xfrm>
          <a:custGeom>
            <a:avLst/>
            <a:gdLst/>
            <a:ahLst/>
            <a:cxnLst/>
            <a:rect l="l" t="t" r="r" b="b"/>
            <a:pathLst>
              <a:path w="124932" h="20559" extrusionOk="0">
                <a:moveTo>
                  <a:pt x="28957" y="1"/>
                </a:moveTo>
                <a:lnTo>
                  <a:pt x="15565" y="11748"/>
                </a:lnTo>
                <a:lnTo>
                  <a:pt x="4346" y="1939"/>
                </a:lnTo>
                <a:lnTo>
                  <a:pt x="0" y="6873"/>
                </a:lnTo>
                <a:lnTo>
                  <a:pt x="15565" y="20558"/>
                </a:lnTo>
                <a:lnTo>
                  <a:pt x="28957" y="8811"/>
                </a:lnTo>
                <a:lnTo>
                  <a:pt x="42349" y="20558"/>
                </a:lnTo>
                <a:lnTo>
                  <a:pt x="55740" y="8811"/>
                </a:lnTo>
                <a:lnTo>
                  <a:pt x="69132" y="20558"/>
                </a:lnTo>
                <a:lnTo>
                  <a:pt x="82524" y="8811"/>
                </a:lnTo>
                <a:lnTo>
                  <a:pt x="95916" y="20558"/>
                </a:lnTo>
                <a:lnTo>
                  <a:pt x="109307" y="8811"/>
                </a:lnTo>
                <a:lnTo>
                  <a:pt x="120585" y="18620"/>
                </a:lnTo>
                <a:lnTo>
                  <a:pt x="124931" y="13686"/>
                </a:lnTo>
                <a:lnTo>
                  <a:pt x="109307" y="1"/>
                </a:lnTo>
                <a:lnTo>
                  <a:pt x="95916" y="11748"/>
                </a:lnTo>
                <a:lnTo>
                  <a:pt x="82524" y="1"/>
                </a:lnTo>
                <a:lnTo>
                  <a:pt x="69132" y="11748"/>
                </a:lnTo>
                <a:lnTo>
                  <a:pt x="55740" y="1"/>
                </a:lnTo>
                <a:lnTo>
                  <a:pt x="42349" y="11748"/>
                </a:lnTo>
                <a:lnTo>
                  <a:pt x="28957" y="1"/>
                </a:lnTo>
                <a:close/>
              </a:path>
            </a:pathLst>
          </a:custGeom>
          <a:solidFill>
            <a:schemeClr val="l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1" name="Google Shape;2831;p40"/>
          <p:cNvSpPr/>
          <p:nvPr/>
        </p:nvSpPr>
        <p:spPr>
          <a:xfrm>
            <a:off x="8430900" y="176800"/>
            <a:ext cx="1000800" cy="10008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2" name="Google Shape;2832;p40"/>
          <p:cNvSpPr/>
          <p:nvPr/>
        </p:nvSpPr>
        <p:spPr>
          <a:xfrm>
            <a:off x="-265229" y="111825"/>
            <a:ext cx="703200" cy="703200"/>
          </a:xfrm>
          <a:prstGeom prst="ellipse">
            <a:avLst/>
          </a:prstGeom>
          <a:solidFill>
            <a:schemeClr val="accent3"/>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3" name="Google Shape;2833;p40"/>
          <p:cNvSpPr/>
          <p:nvPr/>
        </p:nvSpPr>
        <p:spPr>
          <a:xfrm>
            <a:off x="8649562" y="1219350"/>
            <a:ext cx="646535" cy="647405"/>
          </a:xfrm>
          <a:custGeom>
            <a:avLst/>
            <a:gdLst/>
            <a:ahLst/>
            <a:cxnLst/>
            <a:rect l="l" t="t" r="r" b="b"/>
            <a:pathLst>
              <a:path w="43818" h="43877" extrusionOk="0">
                <a:moveTo>
                  <a:pt x="21909" y="1"/>
                </a:moveTo>
                <a:cubicBezTo>
                  <a:pt x="21909" y="12101"/>
                  <a:pt x="12100" y="21968"/>
                  <a:pt x="0" y="21968"/>
                </a:cubicBezTo>
                <a:cubicBezTo>
                  <a:pt x="12100" y="21968"/>
                  <a:pt x="21909" y="31777"/>
                  <a:pt x="21909" y="43877"/>
                </a:cubicBezTo>
                <a:cubicBezTo>
                  <a:pt x="21909" y="31777"/>
                  <a:pt x="31718" y="21968"/>
                  <a:pt x="43817" y="21968"/>
                </a:cubicBezTo>
                <a:cubicBezTo>
                  <a:pt x="31718" y="21968"/>
                  <a:pt x="21909" y="12101"/>
                  <a:pt x="21909" y="1"/>
                </a:cubicBezTo>
                <a:close/>
              </a:path>
            </a:pathLst>
          </a:custGeom>
          <a:solidFill>
            <a:schemeClr val="accent4"/>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4" name="Google Shape;2834;p40"/>
          <p:cNvSpPr/>
          <p:nvPr/>
        </p:nvSpPr>
        <p:spPr>
          <a:xfrm>
            <a:off x="8830613" y="4203040"/>
            <a:ext cx="94800" cy="94800"/>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5" name="Google Shape;2835;p40"/>
          <p:cNvSpPr/>
          <p:nvPr/>
        </p:nvSpPr>
        <p:spPr>
          <a:xfrm>
            <a:off x="8430899" y="4532275"/>
            <a:ext cx="646535" cy="647405"/>
          </a:xfrm>
          <a:custGeom>
            <a:avLst/>
            <a:gdLst/>
            <a:ahLst/>
            <a:cxnLst/>
            <a:rect l="l" t="t" r="r" b="b"/>
            <a:pathLst>
              <a:path w="43818" h="43877" extrusionOk="0">
                <a:moveTo>
                  <a:pt x="21909" y="1"/>
                </a:moveTo>
                <a:cubicBezTo>
                  <a:pt x="21909" y="12101"/>
                  <a:pt x="12100" y="21968"/>
                  <a:pt x="0" y="21968"/>
                </a:cubicBezTo>
                <a:cubicBezTo>
                  <a:pt x="12100" y="21968"/>
                  <a:pt x="21909" y="31777"/>
                  <a:pt x="21909" y="43877"/>
                </a:cubicBezTo>
                <a:cubicBezTo>
                  <a:pt x="21909" y="31777"/>
                  <a:pt x="31718" y="21968"/>
                  <a:pt x="43817" y="21968"/>
                </a:cubicBezTo>
                <a:cubicBezTo>
                  <a:pt x="31718" y="21968"/>
                  <a:pt x="21909" y="12101"/>
                  <a:pt x="21909" y="1"/>
                </a:cubicBezTo>
                <a:close/>
              </a:path>
            </a:pathLst>
          </a:custGeom>
          <a:solidFill>
            <a:schemeClr val="accent6"/>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6" name="Google Shape;2836;p40"/>
          <p:cNvSpPr/>
          <p:nvPr/>
        </p:nvSpPr>
        <p:spPr>
          <a:xfrm>
            <a:off x="505200" y="58525"/>
            <a:ext cx="415800" cy="415800"/>
          </a:xfrm>
          <a:prstGeom prst="star4">
            <a:avLst>
              <a:gd name="adj" fmla="val 19794"/>
            </a:avLst>
          </a:prstGeom>
          <a:solidFill>
            <a:schemeClr val="accent2"/>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7" name="Google Shape;2837;p40"/>
          <p:cNvSpPr/>
          <p:nvPr/>
        </p:nvSpPr>
        <p:spPr>
          <a:xfrm>
            <a:off x="528822" y="771625"/>
            <a:ext cx="91500" cy="91500"/>
          </a:xfrm>
          <a:prstGeom prst="ellipse">
            <a:avLst/>
          </a:prstGeom>
          <a:solidFill>
            <a:schemeClr val="dk1"/>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8" name="Google Shape;2838;p40"/>
          <p:cNvSpPr/>
          <p:nvPr/>
        </p:nvSpPr>
        <p:spPr>
          <a:xfrm>
            <a:off x="8925413" y="3905090"/>
            <a:ext cx="94800" cy="94800"/>
          </a:xfrm>
          <a:prstGeom prst="ellipse">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9" name="Google Shape;2839;p40"/>
          <p:cNvSpPr/>
          <p:nvPr/>
        </p:nvSpPr>
        <p:spPr>
          <a:xfrm>
            <a:off x="507175" y="349172"/>
            <a:ext cx="8129651" cy="4445156"/>
          </a:xfrm>
          <a:prstGeom prst="roundRect">
            <a:avLst>
              <a:gd name="adj" fmla="val 6735"/>
            </a:avLst>
          </a:prstGeom>
          <a:solidFill>
            <a:srgbClr val="FFFFFF"/>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0" name="Google Shape;2840;p40"/>
          <p:cNvSpPr/>
          <p:nvPr/>
        </p:nvSpPr>
        <p:spPr>
          <a:xfrm>
            <a:off x="7676325" y="527625"/>
            <a:ext cx="147300" cy="147300"/>
          </a:xfrm>
          <a:prstGeom prst="ellipse">
            <a:avLst/>
          </a:prstGeom>
          <a:solidFill>
            <a:srgbClr val="74C3B3"/>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1" name="Google Shape;2841;p40"/>
          <p:cNvSpPr/>
          <p:nvPr/>
        </p:nvSpPr>
        <p:spPr>
          <a:xfrm>
            <a:off x="7960918" y="527625"/>
            <a:ext cx="147300" cy="147300"/>
          </a:xfrm>
          <a:prstGeom prst="ellipse">
            <a:avLst/>
          </a:prstGeom>
          <a:solidFill>
            <a:srgbClr val="F6C4A2"/>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42" name="Google Shape;2842;p40"/>
          <p:cNvSpPr/>
          <p:nvPr/>
        </p:nvSpPr>
        <p:spPr>
          <a:xfrm>
            <a:off x="8245510" y="527625"/>
            <a:ext cx="147300" cy="147300"/>
          </a:xfrm>
          <a:prstGeom prst="ellipse">
            <a:avLst/>
          </a:prstGeom>
          <a:solidFill>
            <a:srgbClr val="E1B8EC"/>
          </a:solidFill>
          <a:ln w="9525" cap="flat" cmpd="sng">
            <a:solidFill>
              <a:srgbClr val="595959"/>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Font typeface="Bebas Neue"/>
              <a:buNone/>
              <a:defRPr sz="2800">
                <a:solidFill>
                  <a:schemeClr val="dk1"/>
                </a:solidFill>
                <a:latin typeface="Bebas Neue"/>
                <a:ea typeface="Bebas Neue"/>
                <a:cs typeface="Bebas Neue"/>
                <a:sym typeface="Bebas Neue"/>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17500">
              <a:lnSpc>
                <a:spcPct val="115000"/>
              </a:lnSpc>
              <a:spcBef>
                <a:spcPts val="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1pPr>
            <a:lvl2pPr marL="914400" lvl="1" indent="-317500">
              <a:lnSpc>
                <a:spcPct val="115000"/>
              </a:lnSpc>
              <a:spcBef>
                <a:spcPts val="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2pPr>
            <a:lvl3pPr marL="1371600" lvl="2" indent="-317500">
              <a:lnSpc>
                <a:spcPct val="115000"/>
              </a:lnSpc>
              <a:spcBef>
                <a:spcPts val="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3pPr>
            <a:lvl4pPr marL="1828800" lvl="3" indent="-317500">
              <a:lnSpc>
                <a:spcPct val="115000"/>
              </a:lnSpc>
              <a:spcBef>
                <a:spcPts val="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4pPr>
            <a:lvl5pPr marL="2286000" lvl="4" indent="-317500">
              <a:lnSpc>
                <a:spcPct val="115000"/>
              </a:lnSpc>
              <a:spcBef>
                <a:spcPts val="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5pPr>
            <a:lvl6pPr marL="2743200" lvl="5" indent="-317500">
              <a:lnSpc>
                <a:spcPct val="115000"/>
              </a:lnSpc>
              <a:spcBef>
                <a:spcPts val="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6pPr>
            <a:lvl7pPr marL="3200400" lvl="6" indent="-317500">
              <a:lnSpc>
                <a:spcPct val="115000"/>
              </a:lnSpc>
              <a:spcBef>
                <a:spcPts val="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7pPr>
            <a:lvl8pPr marL="3657600" lvl="7" indent="-317500">
              <a:lnSpc>
                <a:spcPct val="115000"/>
              </a:lnSpc>
              <a:spcBef>
                <a:spcPts val="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8pPr>
            <a:lvl9pPr marL="4114800" lvl="8" indent="-317500">
              <a:lnSpc>
                <a:spcPct val="115000"/>
              </a:lnSpc>
              <a:spcBef>
                <a:spcPts val="0"/>
              </a:spcBef>
              <a:spcAft>
                <a:spcPts val="0"/>
              </a:spcAft>
              <a:buClr>
                <a:schemeClr val="dk1"/>
              </a:buClr>
              <a:buSzPts val="1400"/>
              <a:buFont typeface="Titillium Web"/>
              <a:buChar char="■"/>
              <a:defRPr>
                <a:solidFill>
                  <a:schemeClr val="dk1"/>
                </a:solidFill>
                <a:latin typeface="Titillium Web"/>
                <a:ea typeface="Titillium Web"/>
                <a:cs typeface="Titillium Web"/>
                <a:sym typeface="Titillium Web"/>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s-419"/>
              <a:t>‹#›</a:t>
            </a:fld>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2" r:id="rId3"/>
    <p:sldLayoutId id="2147483685" r:id="rId4"/>
    <p:sldLayoutId id="2147483686"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852"/>
        <p:cNvGrpSpPr/>
        <p:nvPr/>
      </p:nvGrpSpPr>
      <p:grpSpPr>
        <a:xfrm>
          <a:off x="0" y="0"/>
          <a:ext cx="0" cy="0"/>
          <a:chOff x="0" y="0"/>
          <a:chExt cx="0" cy="0"/>
        </a:xfrm>
      </p:grpSpPr>
      <p:sp>
        <p:nvSpPr>
          <p:cNvPr id="2853" name="Google Shape;2853;p44"/>
          <p:cNvSpPr/>
          <p:nvPr/>
        </p:nvSpPr>
        <p:spPr>
          <a:xfrm>
            <a:off x="1000950" y="3264700"/>
            <a:ext cx="6648600" cy="572100"/>
          </a:xfrm>
          <a:prstGeom prst="roundRect">
            <a:avLst>
              <a:gd name="adj" fmla="val 16667"/>
            </a:avLst>
          </a:prstGeom>
          <a:no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4" name="Google Shape;2854;p44"/>
          <p:cNvSpPr txBox="1">
            <a:spLocks noGrp="1"/>
          </p:cNvSpPr>
          <p:nvPr>
            <p:ph type="ctrTitle"/>
          </p:nvPr>
        </p:nvSpPr>
        <p:spPr>
          <a:xfrm>
            <a:off x="928050" y="1080725"/>
            <a:ext cx="6794400" cy="1980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s-419" dirty="0">
                <a:latin typeface="Letter-join Air No-lead 8" panose="02000805000000020003" pitchFamily="50" charset="0"/>
              </a:rPr>
              <a:t>Meet </a:t>
            </a:r>
            <a:r>
              <a:rPr lang="es-419" dirty="0" err="1">
                <a:latin typeface="Letter-join Air No-lead 8" panose="02000805000000020003" pitchFamily="50" charset="0"/>
              </a:rPr>
              <a:t>the</a:t>
            </a:r>
            <a:r>
              <a:rPr lang="es-419" dirty="0">
                <a:latin typeface="Letter-join Air No-lead 8" panose="02000805000000020003" pitchFamily="50" charset="0"/>
              </a:rPr>
              <a:t> </a:t>
            </a:r>
            <a:r>
              <a:rPr lang="es-419" dirty="0" err="1">
                <a:latin typeface="Letter-join Air No-lead 8" panose="02000805000000020003" pitchFamily="50" charset="0"/>
              </a:rPr>
              <a:t>Teachers</a:t>
            </a:r>
            <a:r>
              <a:rPr lang="es-419" dirty="0">
                <a:latin typeface="Letter-join Air No-lead 8" panose="02000805000000020003" pitchFamily="50" charset="0"/>
              </a:rPr>
              <a:t> </a:t>
            </a:r>
            <a:br>
              <a:rPr lang="es-419" dirty="0">
                <a:latin typeface="Letter-join Air No-lead 8" panose="02000805000000020003" pitchFamily="50" charset="0"/>
              </a:rPr>
            </a:br>
            <a:r>
              <a:rPr lang="es-419" sz="2400" dirty="0" err="1">
                <a:latin typeface="Letter-join Air No-lead 8" panose="02000805000000020003" pitchFamily="50" charset="0"/>
              </a:rPr>
              <a:t>Mrs</a:t>
            </a:r>
            <a:r>
              <a:rPr lang="es-419" sz="2400" dirty="0">
                <a:latin typeface="Letter-join Air No-lead 8" panose="02000805000000020003" pitchFamily="50" charset="0"/>
              </a:rPr>
              <a:t> </a:t>
            </a:r>
            <a:r>
              <a:rPr lang="es-419" sz="2400" dirty="0" err="1">
                <a:latin typeface="Letter-join Air No-lead 8" panose="02000805000000020003" pitchFamily="50" charset="0"/>
              </a:rPr>
              <a:t>Rowland</a:t>
            </a:r>
            <a:r>
              <a:rPr lang="es-419" sz="2400" dirty="0">
                <a:latin typeface="Letter-join Air No-lead 8" panose="02000805000000020003" pitchFamily="50" charset="0"/>
              </a:rPr>
              <a:t>, Miss </a:t>
            </a:r>
            <a:r>
              <a:rPr lang="es-419" sz="2400" dirty="0" err="1">
                <a:latin typeface="Letter-join Air No-lead 8" panose="02000805000000020003" pitchFamily="50" charset="0"/>
              </a:rPr>
              <a:t>McElhone</a:t>
            </a:r>
            <a:r>
              <a:rPr lang="es-419" sz="2400" dirty="0">
                <a:latin typeface="Letter-join Air No-lead 8" panose="02000805000000020003" pitchFamily="50" charset="0"/>
              </a:rPr>
              <a:t> and Miss Campbell</a:t>
            </a:r>
            <a:endParaRPr sz="2400" dirty="0">
              <a:latin typeface="Letter-join Air No-lead 8" panose="02000805000000020003" pitchFamily="50" charset="0"/>
            </a:endParaRPr>
          </a:p>
        </p:txBody>
      </p:sp>
      <p:sp>
        <p:nvSpPr>
          <p:cNvPr id="2855" name="Google Shape;2855;p44"/>
          <p:cNvSpPr txBox="1">
            <a:spLocks noGrp="1"/>
          </p:cNvSpPr>
          <p:nvPr>
            <p:ph type="subTitle" idx="1"/>
          </p:nvPr>
        </p:nvSpPr>
        <p:spPr>
          <a:xfrm>
            <a:off x="1119900" y="3320800"/>
            <a:ext cx="6410700" cy="4599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s-419" dirty="0">
                <a:latin typeface="Letter-join Air No-lead 8" panose="02000805000000020003" pitchFamily="2" charset="0"/>
              </a:rPr>
              <a:t>Welcome to you all. </a:t>
            </a:r>
            <a:endParaRPr dirty="0">
              <a:latin typeface="Letter-join Air No-lead 8" panose="02000805000000020003" pitchFamily="2" charset="0"/>
            </a:endParaRPr>
          </a:p>
        </p:txBody>
      </p:sp>
      <p:sp>
        <p:nvSpPr>
          <p:cNvPr id="2856" name="Google Shape;2856;p44"/>
          <p:cNvSpPr/>
          <p:nvPr/>
        </p:nvSpPr>
        <p:spPr>
          <a:xfrm>
            <a:off x="192550" y="2184924"/>
            <a:ext cx="732199" cy="733185"/>
          </a:xfrm>
          <a:custGeom>
            <a:avLst/>
            <a:gdLst/>
            <a:ahLst/>
            <a:cxnLst/>
            <a:rect l="l" t="t" r="r" b="b"/>
            <a:pathLst>
              <a:path w="43818" h="43877" extrusionOk="0">
                <a:moveTo>
                  <a:pt x="21909" y="1"/>
                </a:moveTo>
                <a:cubicBezTo>
                  <a:pt x="21909" y="12101"/>
                  <a:pt x="12100" y="21968"/>
                  <a:pt x="0" y="21968"/>
                </a:cubicBezTo>
                <a:cubicBezTo>
                  <a:pt x="12100" y="21968"/>
                  <a:pt x="21909" y="31777"/>
                  <a:pt x="21909" y="43877"/>
                </a:cubicBezTo>
                <a:cubicBezTo>
                  <a:pt x="21909" y="31777"/>
                  <a:pt x="31718" y="21968"/>
                  <a:pt x="43817" y="21968"/>
                </a:cubicBezTo>
                <a:cubicBezTo>
                  <a:pt x="31718" y="21968"/>
                  <a:pt x="21909" y="12101"/>
                  <a:pt x="21909" y="1"/>
                </a:cubicBezTo>
                <a:close/>
              </a:path>
            </a:pathLst>
          </a:custGeom>
          <a:solidFill>
            <a:schemeClr val="accent4"/>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57" name="Google Shape;2857;p44"/>
          <p:cNvSpPr/>
          <p:nvPr/>
        </p:nvSpPr>
        <p:spPr>
          <a:xfrm>
            <a:off x="641118" y="2699176"/>
            <a:ext cx="571387" cy="572156"/>
          </a:xfrm>
          <a:custGeom>
            <a:avLst/>
            <a:gdLst/>
            <a:ahLst/>
            <a:cxnLst/>
            <a:rect l="l" t="t" r="r" b="b"/>
            <a:pathLst>
              <a:path w="43818" h="43877" extrusionOk="0">
                <a:moveTo>
                  <a:pt x="21909" y="1"/>
                </a:moveTo>
                <a:cubicBezTo>
                  <a:pt x="21909" y="12101"/>
                  <a:pt x="12100" y="21968"/>
                  <a:pt x="0" y="21968"/>
                </a:cubicBezTo>
                <a:cubicBezTo>
                  <a:pt x="12100" y="21968"/>
                  <a:pt x="21909" y="31777"/>
                  <a:pt x="21909" y="43877"/>
                </a:cubicBezTo>
                <a:cubicBezTo>
                  <a:pt x="21909" y="31777"/>
                  <a:pt x="31718" y="21968"/>
                  <a:pt x="43817" y="21968"/>
                </a:cubicBezTo>
                <a:cubicBezTo>
                  <a:pt x="31718" y="21968"/>
                  <a:pt x="21909" y="12101"/>
                  <a:pt x="21909" y="1"/>
                </a:cubicBezTo>
                <a:close/>
              </a:path>
            </a:pathLst>
          </a:custGeom>
          <a:solidFill>
            <a:schemeClr val="accent3"/>
          </a:solidFill>
          <a:ln w="9525" cap="flat" cmpd="sng">
            <a:solidFill>
              <a:schemeClr val="dk1"/>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2551FF-3F94-E6AB-B133-1993A5E3254C}"/>
              </a:ext>
            </a:extLst>
          </p:cNvPr>
          <p:cNvSpPr>
            <a:spLocks noGrp="1"/>
          </p:cNvSpPr>
          <p:nvPr>
            <p:ph type="title"/>
          </p:nvPr>
        </p:nvSpPr>
        <p:spPr/>
        <p:txBody>
          <a:bodyPr/>
          <a:lstStyle/>
          <a:p>
            <a:r>
              <a:rPr lang="en-GB" dirty="0">
                <a:latin typeface="Letter-join Air No-lead 8" panose="02000805000000020003" pitchFamily="50" charset="0"/>
              </a:rPr>
              <a:t>School staff</a:t>
            </a:r>
          </a:p>
        </p:txBody>
      </p:sp>
      <p:sp>
        <p:nvSpPr>
          <p:cNvPr id="3" name="Text Placeholder 2">
            <a:extLst>
              <a:ext uri="{FF2B5EF4-FFF2-40B4-BE49-F238E27FC236}">
                <a16:creationId xmlns:a16="http://schemas.microsoft.com/office/drawing/2014/main" id="{95789813-2AAD-4B4A-42E0-6F6E8372A86D}"/>
              </a:ext>
            </a:extLst>
          </p:cNvPr>
          <p:cNvSpPr>
            <a:spLocks noGrp="1"/>
          </p:cNvSpPr>
          <p:nvPr>
            <p:ph type="body" idx="1"/>
          </p:nvPr>
        </p:nvSpPr>
        <p:spPr>
          <a:xfrm>
            <a:off x="743577" y="1457011"/>
            <a:ext cx="4870641" cy="2653664"/>
          </a:xfrm>
        </p:spPr>
        <p:txBody>
          <a:bodyPr>
            <a:normAutofit/>
          </a:bodyPr>
          <a:lstStyle/>
          <a:p>
            <a:pPr marL="165100" indent="0">
              <a:buNone/>
            </a:pPr>
            <a:r>
              <a:rPr lang="en-GB" sz="1800" dirty="0">
                <a:latin typeface="Letter-join Air No-lead 8" panose="02000805000000020003" pitchFamily="2" charset="0"/>
              </a:rPr>
              <a:t>There are 3 members of staff working in The Cabin.</a:t>
            </a:r>
          </a:p>
          <a:p>
            <a:pPr marL="165100" indent="0">
              <a:buNone/>
            </a:pPr>
            <a:endParaRPr lang="en-GB" sz="1800" dirty="0">
              <a:latin typeface="Letter-join Air No-lead 8" panose="02000805000000020003" pitchFamily="2" charset="0"/>
            </a:endParaRPr>
          </a:p>
          <a:p>
            <a:pPr marL="165100" indent="0">
              <a:buNone/>
            </a:pPr>
            <a:r>
              <a:rPr lang="en-GB" sz="1800" dirty="0">
                <a:latin typeface="Letter-join Air No-lead 8" panose="02000805000000020003" pitchFamily="2" charset="0"/>
              </a:rPr>
              <a:t>Class teachers – Mrs Rowland Monday, Tuesday, Wednesday (am), Friday (pm)</a:t>
            </a:r>
          </a:p>
          <a:p>
            <a:pPr marL="165100" indent="0">
              <a:buNone/>
            </a:pPr>
            <a:endParaRPr lang="en-GB" sz="1800" dirty="0">
              <a:latin typeface="Letter-join Air No-lead 8" panose="02000805000000020003" pitchFamily="2" charset="0"/>
            </a:endParaRPr>
          </a:p>
          <a:p>
            <a:pPr marL="165100" indent="0">
              <a:buNone/>
            </a:pPr>
            <a:r>
              <a:rPr lang="en-GB" sz="1800" dirty="0">
                <a:latin typeface="Letter-join Air No-lead 8" panose="02000805000000020003" pitchFamily="2" charset="0"/>
              </a:rPr>
              <a:t>Teaching Assistants – Miss </a:t>
            </a:r>
            <a:r>
              <a:rPr lang="en-GB" sz="1800" dirty="0" err="1">
                <a:latin typeface="Letter-join Air No-lead 8" panose="02000805000000020003" pitchFamily="2" charset="0"/>
              </a:rPr>
              <a:t>McElhone</a:t>
            </a:r>
            <a:r>
              <a:rPr lang="en-GB" sz="1800" dirty="0">
                <a:latin typeface="Letter-join Air No-lead 8" panose="02000805000000020003" pitchFamily="2" charset="0"/>
              </a:rPr>
              <a:t> and Miss Campbell</a:t>
            </a:r>
          </a:p>
        </p:txBody>
      </p:sp>
      <p:pic>
        <p:nvPicPr>
          <p:cNvPr id="1026" name="Picture 2" descr="Meet Our Team | Armathwaite School">
            <a:extLst>
              <a:ext uri="{FF2B5EF4-FFF2-40B4-BE49-F238E27FC236}">
                <a16:creationId xmlns:a16="http://schemas.microsoft.com/office/drawing/2014/main" id="{985A27D0-3B9D-5430-C476-4B6AB199BC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3442" y="1759165"/>
            <a:ext cx="2432983" cy="13685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25387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00A311-1932-7BCC-60D0-441D4026D7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0127E1-8393-3EB0-5CA1-C44134E7DF93}"/>
              </a:ext>
            </a:extLst>
          </p:cNvPr>
          <p:cNvSpPr>
            <a:spLocks noGrp="1"/>
          </p:cNvSpPr>
          <p:nvPr>
            <p:ph type="title"/>
          </p:nvPr>
        </p:nvSpPr>
        <p:spPr/>
        <p:txBody>
          <a:bodyPr/>
          <a:lstStyle/>
          <a:p>
            <a:r>
              <a:rPr lang="en-GB" dirty="0">
                <a:latin typeface="Letter-join Air No-lead 8" panose="02000805000000020003" pitchFamily="50" charset="0"/>
              </a:rPr>
              <a:t>A little bit about me</a:t>
            </a:r>
          </a:p>
        </p:txBody>
      </p:sp>
      <p:sp>
        <p:nvSpPr>
          <p:cNvPr id="3" name="Text Placeholder 2">
            <a:extLst>
              <a:ext uri="{FF2B5EF4-FFF2-40B4-BE49-F238E27FC236}">
                <a16:creationId xmlns:a16="http://schemas.microsoft.com/office/drawing/2014/main" id="{ABA2FA0E-D665-D598-C027-428E7CD184E6}"/>
              </a:ext>
            </a:extLst>
          </p:cNvPr>
          <p:cNvSpPr>
            <a:spLocks noGrp="1"/>
          </p:cNvSpPr>
          <p:nvPr>
            <p:ph type="body" idx="1"/>
          </p:nvPr>
        </p:nvSpPr>
        <p:spPr>
          <a:xfrm>
            <a:off x="969149" y="1225485"/>
            <a:ext cx="4261612" cy="3218695"/>
          </a:xfrm>
        </p:spPr>
        <p:txBody>
          <a:bodyPr>
            <a:normAutofit lnSpcReduction="10000"/>
          </a:bodyPr>
          <a:lstStyle/>
          <a:p>
            <a:pPr marL="165100" indent="0">
              <a:buNone/>
            </a:pPr>
            <a:r>
              <a:rPr lang="en-GB" sz="1800" dirty="0">
                <a:solidFill>
                  <a:srgbClr val="000000"/>
                </a:solidFill>
                <a:latin typeface="Letter-join Air No-lead 8"/>
              </a:rPr>
              <a:t>Hi, I am Mrs Rowland.</a:t>
            </a:r>
          </a:p>
          <a:p>
            <a:pPr marL="165100" indent="0">
              <a:buNone/>
            </a:pPr>
            <a:endParaRPr lang="en-GB" sz="2000" dirty="0">
              <a:solidFill>
                <a:srgbClr val="000000"/>
              </a:solidFill>
              <a:latin typeface="Letter-join Air No-lead 8" panose="02000805000000020003" pitchFamily="2" charset="0"/>
            </a:endParaRPr>
          </a:p>
          <a:p>
            <a:r>
              <a:rPr lang="en-GB" dirty="0">
                <a:solidFill>
                  <a:srgbClr val="000000"/>
                </a:solidFill>
                <a:latin typeface="Letter-join Air No-lead 8"/>
              </a:rPr>
              <a:t>This is my 12th year teaching at Brookfield! </a:t>
            </a:r>
            <a:endParaRPr lang="en-GB" dirty="0">
              <a:solidFill>
                <a:srgbClr val="000000"/>
              </a:solidFill>
              <a:latin typeface="Letter-join Air No-lead 8" panose="02000805000000020003" pitchFamily="2" charset="0"/>
            </a:endParaRPr>
          </a:p>
          <a:p>
            <a:r>
              <a:rPr lang="en-GB" dirty="0">
                <a:solidFill>
                  <a:srgbClr val="000000"/>
                </a:solidFill>
                <a:latin typeface="Letter-join Air No-lead 8"/>
              </a:rPr>
              <a:t>I have taught mainly in KS1 but also a few years in KS2. </a:t>
            </a:r>
          </a:p>
          <a:p>
            <a:r>
              <a:rPr lang="en-GB" dirty="0">
                <a:solidFill>
                  <a:srgbClr val="000000"/>
                </a:solidFill>
                <a:latin typeface="Letter-join Air No-lead 8"/>
              </a:rPr>
              <a:t>I am the school's SENCo and lead on PSHE and music. </a:t>
            </a:r>
            <a:endParaRPr lang="en-GB" dirty="0">
              <a:solidFill>
                <a:srgbClr val="000000"/>
              </a:solidFill>
              <a:latin typeface="Letter-join Air No-lead 8" panose="02000805000000020003" pitchFamily="2" charset="0"/>
            </a:endParaRPr>
          </a:p>
          <a:p>
            <a:r>
              <a:rPr lang="en-GB" dirty="0">
                <a:solidFill>
                  <a:srgbClr val="000000"/>
                </a:solidFill>
                <a:latin typeface="Letter-join Air No-lead 8"/>
              </a:rPr>
              <a:t>I spend half of my week fulfilling SEND responsibilities and half of my week with the lovely year 2s! </a:t>
            </a:r>
            <a:endParaRPr lang="en-GB" dirty="0">
              <a:solidFill>
                <a:srgbClr val="000000"/>
              </a:solidFill>
              <a:latin typeface="Letter-join Air No-lead 8" panose="02000805000000020003" pitchFamily="2" charset="0"/>
            </a:endParaRPr>
          </a:p>
          <a:p>
            <a:r>
              <a:rPr lang="en-GB" dirty="0">
                <a:solidFill>
                  <a:srgbClr val="000000"/>
                </a:solidFill>
                <a:latin typeface="Letter-join Air No-lead 8"/>
              </a:rPr>
              <a:t>I too have recently returned from maternity leave and have 2 children, Theo 6 and Grace 1. </a:t>
            </a:r>
            <a:endParaRPr lang="en-GB" dirty="0">
              <a:solidFill>
                <a:srgbClr val="000000"/>
              </a:solidFill>
              <a:latin typeface="Letter-join Air No-lead 8" panose="02000805000000020003" pitchFamily="2" charset="0"/>
            </a:endParaRPr>
          </a:p>
          <a:p>
            <a:endParaRPr lang="en-GB" dirty="0">
              <a:solidFill>
                <a:srgbClr val="000000"/>
              </a:solidFill>
              <a:latin typeface="Letter-join Air No-lead 8" panose="02000805000000020003" pitchFamily="2" charset="0"/>
            </a:endParaRPr>
          </a:p>
          <a:p>
            <a:endParaRPr lang="en-GB" dirty="0">
              <a:solidFill>
                <a:srgbClr val="000000"/>
              </a:solidFill>
              <a:latin typeface="Letter-join Air No-lead 8" panose="02000805000000020003" pitchFamily="2" charset="0"/>
            </a:endParaRPr>
          </a:p>
          <a:p>
            <a:pPr marL="165100" indent="0">
              <a:buNone/>
            </a:pPr>
            <a:endParaRPr lang="en-GB" sz="2000" dirty="0">
              <a:solidFill>
                <a:srgbClr val="000000"/>
              </a:solidFill>
              <a:latin typeface="Letter-join Air No-lead 8" panose="02000805000000020003" pitchFamily="2" charset="0"/>
            </a:endParaRPr>
          </a:p>
          <a:p>
            <a:pPr>
              <a:buFont typeface="Anaheim" pitchFamily="2" charset="2"/>
              <a:buChar char="●"/>
            </a:pPr>
            <a:endParaRPr lang="en-GB" sz="2000" dirty="0">
              <a:solidFill>
                <a:srgbClr val="000000"/>
              </a:solidFill>
              <a:latin typeface="Letter-join Air No-lead 8" panose="02000805000000020003" pitchFamily="2" charset="0"/>
            </a:endParaRPr>
          </a:p>
          <a:p>
            <a:pPr marL="165100" indent="0">
              <a:buNone/>
            </a:pPr>
            <a:endParaRPr lang="en-GB" sz="1800" dirty="0">
              <a:solidFill>
                <a:srgbClr val="595959"/>
              </a:solidFill>
              <a:latin typeface="Letter-join Plus 8" panose="02000505000000020003" pitchFamily="2" charset="0"/>
            </a:endParaRPr>
          </a:p>
        </p:txBody>
      </p:sp>
      <p:pic>
        <p:nvPicPr>
          <p:cNvPr id="5" name="Picture 4">
            <a:extLst>
              <a:ext uri="{FF2B5EF4-FFF2-40B4-BE49-F238E27FC236}">
                <a16:creationId xmlns:a16="http://schemas.microsoft.com/office/drawing/2014/main" id="{E7930659-F39D-CB42-B3A0-1B88057D9B49}"/>
              </a:ext>
            </a:extLst>
          </p:cNvPr>
          <p:cNvPicPr>
            <a:picLocks noChangeAspect="1"/>
          </p:cNvPicPr>
          <p:nvPr/>
        </p:nvPicPr>
        <p:blipFill>
          <a:blip r:embed="rId2"/>
          <a:stretch>
            <a:fillRect/>
          </a:stretch>
        </p:blipFill>
        <p:spPr>
          <a:xfrm>
            <a:off x="5884777" y="1315995"/>
            <a:ext cx="1985061" cy="2503787"/>
          </a:xfrm>
          <a:prstGeom prst="rect">
            <a:avLst/>
          </a:prstGeom>
        </p:spPr>
      </p:pic>
    </p:spTree>
    <p:extLst>
      <p:ext uri="{BB962C8B-B14F-4D97-AF65-F5344CB8AC3E}">
        <p14:creationId xmlns:p14="http://schemas.microsoft.com/office/powerpoint/2010/main" val="22475436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00A311-1932-7BCC-60D0-441D4026D7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0127E1-8393-3EB0-5CA1-C44134E7DF93}"/>
              </a:ext>
            </a:extLst>
          </p:cNvPr>
          <p:cNvSpPr>
            <a:spLocks noGrp="1"/>
          </p:cNvSpPr>
          <p:nvPr>
            <p:ph type="title"/>
          </p:nvPr>
        </p:nvSpPr>
        <p:spPr/>
        <p:txBody>
          <a:bodyPr/>
          <a:lstStyle/>
          <a:p>
            <a:r>
              <a:rPr lang="en-GB" dirty="0">
                <a:latin typeface="Letter-join Air No-lead 8" panose="02000805000000020003" pitchFamily="50" charset="0"/>
              </a:rPr>
              <a:t>A little bit about me</a:t>
            </a:r>
          </a:p>
        </p:txBody>
      </p:sp>
      <p:sp>
        <p:nvSpPr>
          <p:cNvPr id="3" name="Text Placeholder 2">
            <a:extLst>
              <a:ext uri="{FF2B5EF4-FFF2-40B4-BE49-F238E27FC236}">
                <a16:creationId xmlns:a16="http://schemas.microsoft.com/office/drawing/2014/main" id="{ABA2FA0E-D665-D598-C027-428E7CD184E6}"/>
              </a:ext>
            </a:extLst>
          </p:cNvPr>
          <p:cNvSpPr>
            <a:spLocks noGrp="1"/>
          </p:cNvSpPr>
          <p:nvPr>
            <p:ph type="body" idx="1"/>
          </p:nvPr>
        </p:nvSpPr>
        <p:spPr>
          <a:xfrm>
            <a:off x="969149" y="1225485"/>
            <a:ext cx="4261612" cy="3218695"/>
          </a:xfrm>
        </p:spPr>
        <p:txBody>
          <a:bodyPr>
            <a:normAutofit/>
          </a:bodyPr>
          <a:lstStyle/>
          <a:p>
            <a:pPr marL="165100" indent="0">
              <a:buNone/>
            </a:pPr>
            <a:r>
              <a:rPr lang="en-GB" sz="1800" dirty="0">
                <a:solidFill>
                  <a:srgbClr val="000000"/>
                </a:solidFill>
                <a:latin typeface="Letter-join Air No-lead 8"/>
              </a:rPr>
              <a:t>Hi, I am Miss McElhone,</a:t>
            </a:r>
          </a:p>
          <a:p>
            <a:pPr marL="165100" indent="0">
              <a:buNone/>
            </a:pPr>
            <a:endParaRPr lang="en-GB" sz="2000" dirty="0">
              <a:solidFill>
                <a:srgbClr val="000000"/>
              </a:solidFill>
              <a:latin typeface="Letter-join Air No-lead 8" panose="02000805000000020003" pitchFamily="2" charset="0"/>
            </a:endParaRPr>
          </a:p>
          <a:p>
            <a:r>
              <a:rPr lang="en-GB" dirty="0">
                <a:solidFill>
                  <a:srgbClr val="000000"/>
                </a:solidFill>
                <a:latin typeface="Letter-join Air No-lead 8"/>
              </a:rPr>
              <a:t>I am new this year but have also volunteered at other schools as well at Brookfield in the past. </a:t>
            </a:r>
            <a:endParaRPr lang="en-GB" dirty="0">
              <a:solidFill>
                <a:srgbClr val="000000"/>
              </a:solidFill>
              <a:latin typeface="Letter-join Air No-lead 8" panose="02000805000000020003" pitchFamily="2" charset="0"/>
            </a:endParaRPr>
          </a:p>
          <a:p>
            <a:endParaRPr lang="en-GB" dirty="0">
              <a:solidFill>
                <a:srgbClr val="000000"/>
              </a:solidFill>
              <a:latin typeface="Letter-join Air No-lead 8" panose="02000805000000020003" pitchFamily="2" charset="0"/>
            </a:endParaRPr>
          </a:p>
          <a:p>
            <a:r>
              <a:rPr lang="en-GB" dirty="0">
                <a:solidFill>
                  <a:srgbClr val="000000"/>
                </a:solidFill>
                <a:latin typeface="Letter-join Air No-lead 8"/>
              </a:rPr>
              <a:t>I have a level 3 diploma in Health and Social Care.</a:t>
            </a:r>
            <a:endParaRPr lang="en-GB" dirty="0">
              <a:solidFill>
                <a:srgbClr val="000000"/>
              </a:solidFill>
              <a:latin typeface="Letter-join Air No-lead 8" panose="02000805000000020003" pitchFamily="2" charset="0"/>
            </a:endParaRPr>
          </a:p>
          <a:p>
            <a:endParaRPr lang="en-GB" dirty="0">
              <a:solidFill>
                <a:srgbClr val="000000"/>
              </a:solidFill>
              <a:latin typeface="Letter-join Air No-lead 8"/>
            </a:endParaRPr>
          </a:p>
          <a:p>
            <a:r>
              <a:rPr lang="en-GB" dirty="0">
                <a:solidFill>
                  <a:srgbClr val="000000"/>
                </a:solidFill>
                <a:latin typeface="Letter-join Air No-lead 8"/>
              </a:rPr>
              <a:t>I've enjoyed spending time with the boys and can't wait to see them flourish!</a:t>
            </a:r>
            <a:endParaRPr lang="en-GB" dirty="0">
              <a:solidFill>
                <a:srgbClr val="000000"/>
              </a:solidFill>
              <a:latin typeface="Letter-join Air No-lead 8" panose="02000805000000020003" pitchFamily="2" charset="0"/>
            </a:endParaRPr>
          </a:p>
          <a:p>
            <a:endParaRPr lang="en-GB" sz="2000" dirty="0">
              <a:solidFill>
                <a:srgbClr val="000000"/>
              </a:solidFill>
              <a:latin typeface="Letter-join Air No-lead 8" panose="02000805000000020003" pitchFamily="2" charset="0"/>
            </a:endParaRPr>
          </a:p>
          <a:p>
            <a:endParaRPr lang="en-GB" dirty="0">
              <a:solidFill>
                <a:srgbClr val="000000"/>
              </a:solidFill>
              <a:latin typeface="Letter-join Air No-lead 8" panose="02000805000000020003" pitchFamily="2" charset="0"/>
            </a:endParaRPr>
          </a:p>
          <a:p>
            <a:endParaRPr lang="en-GB" dirty="0">
              <a:solidFill>
                <a:srgbClr val="000000"/>
              </a:solidFill>
              <a:latin typeface="Letter-join Air No-lead 8" panose="02000805000000020003" pitchFamily="2" charset="0"/>
            </a:endParaRPr>
          </a:p>
          <a:p>
            <a:pPr marL="165100" indent="0">
              <a:buNone/>
            </a:pPr>
            <a:endParaRPr lang="en-GB" sz="2000" dirty="0">
              <a:solidFill>
                <a:srgbClr val="000000"/>
              </a:solidFill>
              <a:latin typeface="Letter-join Air No-lead 8" panose="02000805000000020003" pitchFamily="2" charset="0"/>
            </a:endParaRPr>
          </a:p>
          <a:p>
            <a:pPr>
              <a:buFont typeface="Anaheim" pitchFamily="2" charset="2"/>
              <a:buChar char="●"/>
            </a:pPr>
            <a:endParaRPr lang="en-GB" sz="2000" dirty="0">
              <a:solidFill>
                <a:srgbClr val="000000"/>
              </a:solidFill>
              <a:latin typeface="Letter-join Air No-lead 8" panose="02000805000000020003" pitchFamily="2" charset="0"/>
            </a:endParaRPr>
          </a:p>
          <a:p>
            <a:pPr marL="165100" indent="0">
              <a:buNone/>
            </a:pPr>
            <a:endParaRPr lang="en-GB" sz="1800" dirty="0">
              <a:solidFill>
                <a:srgbClr val="595959"/>
              </a:solidFill>
              <a:latin typeface="Letter-join Plus 8" panose="02000505000000020003" pitchFamily="2" charset="0"/>
            </a:endParaRPr>
          </a:p>
        </p:txBody>
      </p:sp>
      <p:pic>
        <p:nvPicPr>
          <p:cNvPr id="4" name="Picture 3">
            <a:extLst>
              <a:ext uri="{FF2B5EF4-FFF2-40B4-BE49-F238E27FC236}">
                <a16:creationId xmlns:a16="http://schemas.microsoft.com/office/drawing/2014/main" id="{931771B9-4EAA-DB70-5CC6-B053F05F323C}"/>
              </a:ext>
            </a:extLst>
          </p:cNvPr>
          <p:cNvPicPr>
            <a:picLocks noChangeAspect="1"/>
          </p:cNvPicPr>
          <p:nvPr/>
        </p:nvPicPr>
        <p:blipFill>
          <a:blip r:embed="rId2"/>
          <a:stretch>
            <a:fillRect/>
          </a:stretch>
        </p:blipFill>
        <p:spPr>
          <a:xfrm>
            <a:off x="5657078" y="1493623"/>
            <a:ext cx="2193324" cy="2465172"/>
          </a:xfrm>
          <a:prstGeom prst="rect">
            <a:avLst/>
          </a:prstGeom>
        </p:spPr>
      </p:pic>
    </p:spTree>
    <p:extLst>
      <p:ext uri="{BB962C8B-B14F-4D97-AF65-F5344CB8AC3E}">
        <p14:creationId xmlns:p14="http://schemas.microsoft.com/office/powerpoint/2010/main" val="28254477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00A311-1932-7BCC-60D0-441D4026D7F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0127E1-8393-3EB0-5CA1-C44134E7DF93}"/>
              </a:ext>
            </a:extLst>
          </p:cNvPr>
          <p:cNvSpPr>
            <a:spLocks noGrp="1"/>
          </p:cNvSpPr>
          <p:nvPr>
            <p:ph type="title"/>
          </p:nvPr>
        </p:nvSpPr>
        <p:spPr/>
        <p:txBody>
          <a:bodyPr/>
          <a:lstStyle/>
          <a:p>
            <a:r>
              <a:rPr lang="en-GB" dirty="0">
                <a:latin typeface="Letter-join Air No-lead 8" panose="02000805000000020003" pitchFamily="50" charset="0"/>
              </a:rPr>
              <a:t>A little bit about me</a:t>
            </a:r>
          </a:p>
        </p:txBody>
      </p:sp>
      <p:sp>
        <p:nvSpPr>
          <p:cNvPr id="3" name="Text Placeholder 2">
            <a:extLst>
              <a:ext uri="{FF2B5EF4-FFF2-40B4-BE49-F238E27FC236}">
                <a16:creationId xmlns:a16="http://schemas.microsoft.com/office/drawing/2014/main" id="{ABA2FA0E-D665-D598-C027-428E7CD184E6}"/>
              </a:ext>
            </a:extLst>
          </p:cNvPr>
          <p:cNvSpPr>
            <a:spLocks noGrp="1"/>
          </p:cNvSpPr>
          <p:nvPr>
            <p:ph type="body" idx="1"/>
          </p:nvPr>
        </p:nvSpPr>
        <p:spPr>
          <a:xfrm>
            <a:off x="969149" y="1225485"/>
            <a:ext cx="4261612" cy="3218695"/>
          </a:xfrm>
        </p:spPr>
        <p:txBody>
          <a:bodyPr>
            <a:normAutofit/>
          </a:bodyPr>
          <a:lstStyle/>
          <a:p>
            <a:pPr marL="165100" indent="0">
              <a:buNone/>
            </a:pPr>
            <a:r>
              <a:rPr lang="en-GB" sz="1800" dirty="0">
                <a:solidFill>
                  <a:srgbClr val="000000"/>
                </a:solidFill>
                <a:latin typeface="Letter-join Air No-lead 8"/>
              </a:rPr>
              <a:t>Hi, I am Miss Campbell,</a:t>
            </a:r>
          </a:p>
          <a:p>
            <a:pPr marL="165100" indent="0">
              <a:buNone/>
            </a:pPr>
            <a:endParaRPr lang="en-GB" sz="1800" dirty="0">
              <a:solidFill>
                <a:srgbClr val="000000"/>
              </a:solidFill>
              <a:latin typeface="Letter-join Air No-lead 8" panose="02000805000000020003" pitchFamily="2" charset="0"/>
            </a:endParaRPr>
          </a:p>
          <a:p>
            <a:pPr>
              <a:buFont typeface="Arial"/>
              <a:buChar char="•"/>
            </a:pPr>
            <a:r>
              <a:rPr lang="en-GB" dirty="0">
                <a:solidFill>
                  <a:srgbClr val="000000"/>
                </a:solidFill>
                <a:latin typeface="Letter-join Air No-lead 8"/>
              </a:rPr>
              <a:t>I am a new face at Brookfield!</a:t>
            </a:r>
            <a:endParaRPr lang="en-GB">
              <a:solidFill>
                <a:srgbClr val="000000"/>
              </a:solidFill>
              <a:latin typeface="Letter-join Air No-lead 8" panose="02000805000000020003" pitchFamily="2" charset="0"/>
            </a:endParaRPr>
          </a:p>
          <a:p>
            <a:pPr>
              <a:buFont typeface="Arial"/>
              <a:buChar char="•"/>
            </a:pPr>
            <a:r>
              <a:rPr lang="en-GB" dirty="0">
                <a:solidFill>
                  <a:srgbClr val="000000"/>
                </a:solidFill>
                <a:latin typeface="Letter-join Air No-lead 8"/>
              </a:rPr>
              <a:t>I used to work at an after-school club, helping the children with their activities and their fun!</a:t>
            </a:r>
          </a:p>
          <a:p>
            <a:pPr>
              <a:buFont typeface="Arial"/>
              <a:buChar char="•"/>
            </a:pPr>
            <a:r>
              <a:rPr lang="en-GB" dirty="0">
                <a:solidFill>
                  <a:srgbClr val="000000"/>
                </a:solidFill>
                <a:latin typeface="Letter-join Air No-lead 8"/>
              </a:rPr>
              <a:t>Getting to know the little ones has been a joy so far, and I can't wait to learn more about them!</a:t>
            </a:r>
          </a:p>
          <a:p>
            <a:pPr>
              <a:buFont typeface="Arial"/>
              <a:buChar char="•"/>
            </a:pPr>
            <a:endParaRPr lang="en-GB" dirty="0">
              <a:solidFill>
                <a:srgbClr val="000000"/>
              </a:solidFill>
              <a:latin typeface="Letter-join Air No-lead 8"/>
            </a:endParaRPr>
          </a:p>
          <a:p>
            <a:pPr>
              <a:buFont typeface="Arial"/>
              <a:buChar char="•"/>
            </a:pPr>
            <a:endParaRPr lang="en-GB">
              <a:solidFill>
                <a:srgbClr val="595959"/>
              </a:solidFill>
            </a:endParaRPr>
          </a:p>
          <a:p>
            <a:pPr marL="165100" indent="0">
              <a:buNone/>
            </a:pPr>
            <a:endParaRPr lang="en-GB" sz="2000" dirty="0">
              <a:solidFill>
                <a:srgbClr val="000000"/>
              </a:solidFill>
              <a:latin typeface="Letter-join Air No-lead 8" panose="02000805000000020003" pitchFamily="2" charset="0"/>
            </a:endParaRPr>
          </a:p>
          <a:p>
            <a:pPr>
              <a:buFont typeface="Arial"/>
              <a:buChar char="•"/>
            </a:pPr>
            <a:endParaRPr lang="en-GB" dirty="0">
              <a:solidFill>
                <a:srgbClr val="000000"/>
              </a:solidFill>
              <a:latin typeface="Letter-join Air No-lead 8" panose="02000805000000020003" pitchFamily="2" charset="0"/>
            </a:endParaRPr>
          </a:p>
          <a:p>
            <a:pPr>
              <a:buFont typeface="Arial"/>
              <a:buChar char="•"/>
            </a:pPr>
            <a:endParaRPr lang="en-GB" dirty="0">
              <a:solidFill>
                <a:srgbClr val="000000"/>
              </a:solidFill>
              <a:latin typeface="Letter-join Air No-lead 8" panose="02000805000000020003" pitchFamily="2" charset="0"/>
            </a:endParaRPr>
          </a:p>
          <a:p>
            <a:pPr marL="165100" indent="0">
              <a:buNone/>
            </a:pPr>
            <a:endParaRPr lang="en-GB" sz="2000" dirty="0">
              <a:solidFill>
                <a:srgbClr val="000000"/>
              </a:solidFill>
              <a:latin typeface="Letter-join Air No-lead 8" panose="02000805000000020003" pitchFamily="2" charset="0"/>
            </a:endParaRPr>
          </a:p>
          <a:p>
            <a:pPr>
              <a:buFont typeface="Arial" pitchFamily="2" charset="2"/>
              <a:buChar char="•"/>
            </a:pPr>
            <a:endParaRPr lang="en-GB" sz="2000" dirty="0">
              <a:solidFill>
                <a:srgbClr val="000000"/>
              </a:solidFill>
              <a:latin typeface="Letter-join Air No-lead 8" panose="02000805000000020003" pitchFamily="2" charset="0"/>
            </a:endParaRPr>
          </a:p>
          <a:p>
            <a:pPr marL="165100" indent="0">
              <a:buNone/>
            </a:pPr>
            <a:endParaRPr lang="en-GB" sz="1800" dirty="0">
              <a:solidFill>
                <a:srgbClr val="595959"/>
              </a:solidFill>
              <a:latin typeface="Letter-join Plus 8" panose="02000505000000020003" pitchFamily="2" charset="0"/>
            </a:endParaRPr>
          </a:p>
        </p:txBody>
      </p:sp>
      <p:pic>
        <p:nvPicPr>
          <p:cNvPr id="4" name="Picture 3">
            <a:extLst>
              <a:ext uri="{FF2B5EF4-FFF2-40B4-BE49-F238E27FC236}">
                <a16:creationId xmlns:a16="http://schemas.microsoft.com/office/drawing/2014/main" id="{5A090C7C-A943-B66D-1737-26F692AA0499}"/>
              </a:ext>
            </a:extLst>
          </p:cNvPr>
          <p:cNvPicPr>
            <a:picLocks noChangeAspect="1"/>
          </p:cNvPicPr>
          <p:nvPr/>
        </p:nvPicPr>
        <p:blipFill>
          <a:blip r:embed="rId2"/>
          <a:stretch>
            <a:fillRect/>
          </a:stretch>
        </p:blipFill>
        <p:spPr>
          <a:xfrm>
            <a:off x="5753487" y="1475860"/>
            <a:ext cx="1946446" cy="2377131"/>
          </a:xfrm>
          <a:prstGeom prst="rect">
            <a:avLst/>
          </a:prstGeom>
        </p:spPr>
      </p:pic>
    </p:spTree>
    <p:extLst>
      <p:ext uri="{BB962C8B-B14F-4D97-AF65-F5344CB8AC3E}">
        <p14:creationId xmlns:p14="http://schemas.microsoft.com/office/powerpoint/2010/main" val="974745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836FE-1680-BC98-3F74-289E17F9800C}"/>
              </a:ext>
            </a:extLst>
          </p:cNvPr>
          <p:cNvSpPr>
            <a:spLocks noGrp="1"/>
          </p:cNvSpPr>
          <p:nvPr>
            <p:ph type="title"/>
          </p:nvPr>
        </p:nvSpPr>
        <p:spPr/>
        <p:txBody>
          <a:bodyPr/>
          <a:lstStyle/>
          <a:p>
            <a:pPr algn="ctr"/>
            <a:r>
              <a:rPr lang="en-GB" dirty="0">
                <a:latin typeface="Letter-join Air No-lead 8" panose="02000805000000020003" pitchFamily="50" charset="0"/>
              </a:rPr>
              <a:t>The Cabin Timetable</a:t>
            </a:r>
          </a:p>
        </p:txBody>
      </p:sp>
      <p:pic>
        <p:nvPicPr>
          <p:cNvPr id="4" name="Picture 3"/>
          <p:cNvPicPr>
            <a:picLocks noChangeAspect="1"/>
          </p:cNvPicPr>
          <p:nvPr/>
        </p:nvPicPr>
        <p:blipFill>
          <a:blip r:embed="rId3"/>
          <a:stretch>
            <a:fillRect/>
          </a:stretch>
        </p:blipFill>
        <p:spPr>
          <a:xfrm>
            <a:off x="735806" y="1369219"/>
            <a:ext cx="7622381" cy="1453117"/>
          </a:xfrm>
          <a:prstGeom prst="rect">
            <a:avLst/>
          </a:prstGeom>
        </p:spPr>
      </p:pic>
    </p:spTree>
    <p:extLst>
      <p:ext uri="{BB962C8B-B14F-4D97-AF65-F5344CB8AC3E}">
        <p14:creationId xmlns:p14="http://schemas.microsoft.com/office/powerpoint/2010/main" val="15841849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836FE-1680-BC98-3F74-289E17F9800C}"/>
              </a:ext>
            </a:extLst>
          </p:cNvPr>
          <p:cNvSpPr>
            <a:spLocks noGrp="1"/>
          </p:cNvSpPr>
          <p:nvPr>
            <p:ph type="title"/>
          </p:nvPr>
        </p:nvSpPr>
        <p:spPr/>
        <p:txBody>
          <a:bodyPr/>
          <a:lstStyle/>
          <a:p>
            <a:pPr algn="ctr"/>
            <a:r>
              <a:rPr lang="en-GB" dirty="0">
                <a:latin typeface="Letter-join Air No-lead 8" panose="02000805000000020003" pitchFamily="50" charset="0"/>
              </a:rPr>
              <a:t>The Cabin Timetable</a:t>
            </a:r>
          </a:p>
        </p:txBody>
      </p:sp>
      <p:pic>
        <p:nvPicPr>
          <p:cNvPr id="3" name="Picture 2"/>
          <p:cNvPicPr>
            <a:picLocks noChangeAspect="1"/>
          </p:cNvPicPr>
          <p:nvPr/>
        </p:nvPicPr>
        <p:blipFill>
          <a:blip r:embed="rId3"/>
          <a:stretch>
            <a:fillRect/>
          </a:stretch>
        </p:blipFill>
        <p:spPr>
          <a:xfrm>
            <a:off x="807242" y="1193887"/>
            <a:ext cx="7545177" cy="3156656"/>
          </a:xfrm>
          <a:prstGeom prst="rect">
            <a:avLst/>
          </a:prstGeom>
        </p:spPr>
      </p:pic>
    </p:spTree>
    <p:extLst>
      <p:ext uri="{BB962C8B-B14F-4D97-AF65-F5344CB8AC3E}">
        <p14:creationId xmlns:p14="http://schemas.microsoft.com/office/powerpoint/2010/main" val="14524622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4AC13-3806-C131-9798-906B9A556E63}"/>
              </a:ext>
            </a:extLst>
          </p:cNvPr>
          <p:cNvSpPr>
            <a:spLocks noGrp="1"/>
          </p:cNvSpPr>
          <p:nvPr>
            <p:ph type="title"/>
          </p:nvPr>
        </p:nvSpPr>
        <p:spPr/>
        <p:txBody>
          <a:bodyPr/>
          <a:lstStyle/>
          <a:p>
            <a:r>
              <a:rPr lang="en-GB" dirty="0">
                <a:latin typeface="Letter-join Air No-lead 8" panose="02000805000000020003" pitchFamily="50" charset="0"/>
              </a:rPr>
              <a:t>School day</a:t>
            </a:r>
          </a:p>
        </p:txBody>
      </p:sp>
      <p:sp>
        <p:nvSpPr>
          <p:cNvPr id="3" name="Text Placeholder 2">
            <a:extLst>
              <a:ext uri="{FF2B5EF4-FFF2-40B4-BE49-F238E27FC236}">
                <a16:creationId xmlns:a16="http://schemas.microsoft.com/office/drawing/2014/main" id="{A1185BFF-F703-06B6-F1F9-676A81E9B734}"/>
              </a:ext>
            </a:extLst>
          </p:cNvPr>
          <p:cNvSpPr>
            <a:spLocks noGrp="1"/>
          </p:cNvSpPr>
          <p:nvPr>
            <p:ph type="body" idx="1"/>
          </p:nvPr>
        </p:nvSpPr>
        <p:spPr>
          <a:xfrm>
            <a:off x="1054875" y="1503356"/>
            <a:ext cx="3517200" cy="2370300"/>
          </a:xfrm>
        </p:spPr>
        <p:txBody>
          <a:bodyPr>
            <a:normAutofit fontScale="92500" lnSpcReduction="10000"/>
          </a:bodyPr>
          <a:lstStyle/>
          <a:p>
            <a:pPr marL="165100" indent="0">
              <a:buNone/>
            </a:pPr>
            <a:r>
              <a:rPr lang="en-GB" sz="2000" dirty="0">
                <a:latin typeface="Letter-join Plus 8" panose="02000505000000020003" pitchFamily="2" charset="0"/>
              </a:rPr>
              <a:t>A member of staff will meet the children at the mainstream class door each morning. </a:t>
            </a:r>
          </a:p>
          <a:p>
            <a:pPr marL="165100" indent="0">
              <a:buNone/>
            </a:pPr>
            <a:endParaRPr lang="en-GB" sz="2000" dirty="0">
              <a:latin typeface="Letter-join Plus 8" panose="02000505000000020003" pitchFamily="2" charset="0"/>
            </a:endParaRPr>
          </a:p>
          <a:p>
            <a:pPr marL="165100" indent="0">
              <a:buNone/>
            </a:pPr>
            <a:r>
              <a:rPr lang="en-GB" sz="2000" dirty="0">
                <a:latin typeface="Letter-join Plus 8" panose="02000505000000020003" pitchFamily="2" charset="0"/>
              </a:rPr>
              <a:t>Our school day ends at 3.10pm and a member of staff will release your children from their mainstream classroom door.  </a:t>
            </a:r>
          </a:p>
        </p:txBody>
      </p:sp>
      <p:pic>
        <p:nvPicPr>
          <p:cNvPr id="2050" name="Picture 2" descr="Cartoon Clock Images – Browse 78,690 Stock Photos, Vectors, and Video |  Adobe Stock">
            <a:extLst>
              <a:ext uri="{FF2B5EF4-FFF2-40B4-BE49-F238E27FC236}">
                <a16:creationId xmlns:a16="http://schemas.microsoft.com/office/drawing/2014/main" id="{E9E8718D-AC88-AC19-3337-9481F38ED5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5625" y="1266337"/>
            <a:ext cx="3073465" cy="2844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02817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24AC13-3806-C131-9798-906B9A556E63}"/>
              </a:ext>
            </a:extLst>
          </p:cNvPr>
          <p:cNvSpPr>
            <a:spLocks noGrp="1"/>
          </p:cNvSpPr>
          <p:nvPr>
            <p:ph type="title"/>
          </p:nvPr>
        </p:nvSpPr>
        <p:spPr/>
        <p:txBody>
          <a:bodyPr/>
          <a:lstStyle/>
          <a:p>
            <a:r>
              <a:rPr lang="en-GB" dirty="0">
                <a:latin typeface="Letter-join Air No-lead 8" panose="02000805000000020003" pitchFamily="50" charset="0"/>
              </a:rPr>
              <a:t>Our curriculum</a:t>
            </a:r>
          </a:p>
        </p:txBody>
      </p:sp>
      <p:sp>
        <p:nvSpPr>
          <p:cNvPr id="5" name="TextBox 4"/>
          <p:cNvSpPr txBox="1"/>
          <p:nvPr/>
        </p:nvSpPr>
        <p:spPr>
          <a:xfrm>
            <a:off x="838200" y="1191491"/>
            <a:ext cx="3574473" cy="2462213"/>
          </a:xfrm>
          <a:prstGeom prst="rect">
            <a:avLst/>
          </a:prstGeom>
          <a:noFill/>
        </p:spPr>
        <p:txBody>
          <a:bodyPr wrap="square" rtlCol="0">
            <a:spAutoFit/>
          </a:bodyPr>
          <a:lstStyle/>
          <a:p>
            <a:r>
              <a:rPr lang="en-GB" dirty="0">
                <a:latin typeface="Letter-join Air No-lead 8" panose="02000805000000020003" pitchFamily="50" charset="0"/>
              </a:rPr>
              <a:t>We have bought the equals curriculum which is used in some specialist settings. </a:t>
            </a:r>
          </a:p>
          <a:p>
            <a:r>
              <a:rPr lang="en-GB" dirty="0">
                <a:latin typeface="Letter-join Air No-lead 8" panose="02000805000000020003" pitchFamily="50" charset="0"/>
              </a:rPr>
              <a:t>We are currently using the pre-formal curriculum but also have access to the semi-formal curriculum if the needs of the children require this. </a:t>
            </a:r>
          </a:p>
          <a:p>
            <a:endParaRPr lang="en-GB" dirty="0">
              <a:latin typeface="Letter-join Air No-lead 8" panose="02000805000000020003" pitchFamily="50" charset="0"/>
            </a:endParaRPr>
          </a:p>
          <a:p>
            <a:r>
              <a:rPr lang="en-GB" dirty="0">
                <a:latin typeface="Letter-join Air No-lead 8" panose="02000805000000020003" pitchFamily="50" charset="0"/>
              </a:rPr>
              <a:t>We have 5 strands – our key strand running through everything is communication and interaction. </a:t>
            </a:r>
          </a:p>
        </p:txBody>
      </p:sp>
      <p:pic>
        <p:nvPicPr>
          <p:cNvPr id="6" name="Picture 5"/>
          <p:cNvPicPr>
            <a:picLocks noChangeAspect="1"/>
          </p:cNvPicPr>
          <p:nvPr/>
        </p:nvPicPr>
        <p:blipFill>
          <a:blip r:embed="rId2"/>
          <a:stretch>
            <a:fillRect/>
          </a:stretch>
        </p:blipFill>
        <p:spPr>
          <a:xfrm>
            <a:off x="4565975" y="1262062"/>
            <a:ext cx="3600450" cy="1116595"/>
          </a:xfrm>
          <a:prstGeom prst="rect">
            <a:avLst/>
          </a:prstGeom>
        </p:spPr>
      </p:pic>
      <p:pic>
        <p:nvPicPr>
          <p:cNvPr id="7" name="Picture 6"/>
          <p:cNvPicPr>
            <a:picLocks noChangeAspect="1"/>
          </p:cNvPicPr>
          <p:nvPr/>
        </p:nvPicPr>
        <p:blipFill>
          <a:blip r:embed="rId3"/>
          <a:stretch>
            <a:fillRect/>
          </a:stretch>
        </p:blipFill>
        <p:spPr>
          <a:xfrm>
            <a:off x="5162680" y="2422597"/>
            <a:ext cx="1203520" cy="1112688"/>
          </a:xfrm>
          <a:prstGeom prst="rect">
            <a:avLst/>
          </a:prstGeom>
        </p:spPr>
      </p:pic>
      <p:pic>
        <p:nvPicPr>
          <p:cNvPr id="8" name="Picture 7"/>
          <p:cNvPicPr>
            <a:picLocks noChangeAspect="1"/>
          </p:cNvPicPr>
          <p:nvPr/>
        </p:nvPicPr>
        <p:blipFill>
          <a:blip r:embed="rId4"/>
          <a:stretch>
            <a:fillRect/>
          </a:stretch>
        </p:blipFill>
        <p:spPr>
          <a:xfrm>
            <a:off x="6354207" y="2414143"/>
            <a:ext cx="1210375" cy="1134727"/>
          </a:xfrm>
          <a:prstGeom prst="rect">
            <a:avLst/>
          </a:prstGeom>
        </p:spPr>
      </p:pic>
    </p:spTree>
    <p:extLst>
      <p:ext uri="{BB962C8B-B14F-4D97-AF65-F5344CB8AC3E}">
        <p14:creationId xmlns:p14="http://schemas.microsoft.com/office/powerpoint/2010/main" val="14629329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AF62E8-4A0E-7888-5386-16945D0F6FB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608078-A544-FC2C-CCDE-97BCF4106C33}"/>
              </a:ext>
            </a:extLst>
          </p:cNvPr>
          <p:cNvSpPr>
            <a:spLocks noGrp="1"/>
          </p:cNvSpPr>
          <p:nvPr>
            <p:ph type="title"/>
          </p:nvPr>
        </p:nvSpPr>
        <p:spPr/>
        <p:txBody>
          <a:bodyPr/>
          <a:lstStyle/>
          <a:p>
            <a:r>
              <a:rPr lang="en-GB" sz="3000" dirty="0" err="1">
                <a:latin typeface="Letter-join Air No-lead 8" panose="02000805000000020003" pitchFamily="50" charset="0"/>
              </a:rPr>
              <a:t>Widgit</a:t>
            </a:r>
          </a:p>
        </p:txBody>
      </p:sp>
      <p:pic>
        <p:nvPicPr>
          <p:cNvPr id="3" name="Picture 2">
            <a:extLst>
              <a:ext uri="{FF2B5EF4-FFF2-40B4-BE49-F238E27FC236}">
                <a16:creationId xmlns:a16="http://schemas.microsoft.com/office/drawing/2014/main" id="{B131F403-D912-1C39-D79B-05F990547B2C}"/>
              </a:ext>
            </a:extLst>
          </p:cNvPr>
          <p:cNvPicPr>
            <a:picLocks noChangeAspect="1"/>
          </p:cNvPicPr>
          <p:nvPr/>
        </p:nvPicPr>
        <p:blipFill>
          <a:blip r:embed="rId2"/>
          <a:stretch>
            <a:fillRect/>
          </a:stretch>
        </p:blipFill>
        <p:spPr>
          <a:xfrm>
            <a:off x="704594" y="1177108"/>
            <a:ext cx="2282395" cy="1291025"/>
          </a:xfrm>
          <a:prstGeom prst="rect">
            <a:avLst/>
          </a:prstGeom>
        </p:spPr>
      </p:pic>
      <p:pic>
        <p:nvPicPr>
          <p:cNvPr id="4" name="Picture 3">
            <a:extLst>
              <a:ext uri="{FF2B5EF4-FFF2-40B4-BE49-F238E27FC236}">
                <a16:creationId xmlns:a16="http://schemas.microsoft.com/office/drawing/2014/main" id="{45FB2462-A0FE-15AA-826B-FD8788363FE1}"/>
              </a:ext>
            </a:extLst>
          </p:cNvPr>
          <p:cNvPicPr>
            <a:picLocks noChangeAspect="1"/>
          </p:cNvPicPr>
          <p:nvPr/>
        </p:nvPicPr>
        <p:blipFill>
          <a:blip r:embed="rId3"/>
          <a:stretch>
            <a:fillRect/>
          </a:stretch>
        </p:blipFill>
        <p:spPr>
          <a:xfrm>
            <a:off x="6493613" y="200796"/>
            <a:ext cx="1949004" cy="2849778"/>
          </a:xfrm>
          <a:prstGeom prst="rect">
            <a:avLst/>
          </a:prstGeom>
        </p:spPr>
      </p:pic>
      <p:pic>
        <p:nvPicPr>
          <p:cNvPr id="9" name="Picture 8">
            <a:extLst>
              <a:ext uri="{FF2B5EF4-FFF2-40B4-BE49-F238E27FC236}">
                <a16:creationId xmlns:a16="http://schemas.microsoft.com/office/drawing/2014/main" id="{AA271A26-2C5D-2A96-7C8B-826144728025}"/>
              </a:ext>
            </a:extLst>
          </p:cNvPr>
          <p:cNvPicPr>
            <a:picLocks noChangeAspect="1"/>
          </p:cNvPicPr>
          <p:nvPr/>
        </p:nvPicPr>
        <p:blipFill>
          <a:blip r:embed="rId4"/>
          <a:stretch>
            <a:fillRect/>
          </a:stretch>
        </p:blipFill>
        <p:spPr>
          <a:xfrm>
            <a:off x="3200722" y="1173892"/>
            <a:ext cx="2742554" cy="1915298"/>
          </a:xfrm>
          <a:prstGeom prst="rect">
            <a:avLst/>
          </a:prstGeom>
        </p:spPr>
      </p:pic>
      <p:pic>
        <p:nvPicPr>
          <p:cNvPr id="10" name="Picture 9">
            <a:extLst>
              <a:ext uri="{FF2B5EF4-FFF2-40B4-BE49-F238E27FC236}">
                <a16:creationId xmlns:a16="http://schemas.microsoft.com/office/drawing/2014/main" id="{9BCC9AA3-7495-433F-B5AF-1EF5AB2DCE70}"/>
              </a:ext>
            </a:extLst>
          </p:cNvPr>
          <p:cNvPicPr>
            <a:picLocks noChangeAspect="1"/>
          </p:cNvPicPr>
          <p:nvPr/>
        </p:nvPicPr>
        <p:blipFill>
          <a:blip r:embed="rId5"/>
          <a:stretch>
            <a:fillRect/>
          </a:stretch>
        </p:blipFill>
        <p:spPr>
          <a:xfrm>
            <a:off x="702247" y="2764824"/>
            <a:ext cx="2487885" cy="1652717"/>
          </a:xfrm>
          <a:prstGeom prst="rect">
            <a:avLst/>
          </a:prstGeom>
        </p:spPr>
      </p:pic>
      <p:pic>
        <p:nvPicPr>
          <p:cNvPr id="11" name="Picture 10">
            <a:extLst>
              <a:ext uri="{FF2B5EF4-FFF2-40B4-BE49-F238E27FC236}">
                <a16:creationId xmlns:a16="http://schemas.microsoft.com/office/drawing/2014/main" id="{BB2431EF-C150-87E2-91D8-7ECBC1653590}"/>
              </a:ext>
            </a:extLst>
          </p:cNvPr>
          <p:cNvPicPr>
            <a:picLocks noChangeAspect="1"/>
          </p:cNvPicPr>
          <p:nvPr/>
        </p:nvPicPr>
        <p:blipFill>
          <a:blip r:embed="rId6"/>
          <a:stretch>
            <a:fillRect/>
          </a:stretch>
        </p:blipFill>
        <p:spPr>
          <a:xfrm>
            <a:off x="6134131" y="3282263"/>
            <a:ext cx="2575293" cy="1791730"/>
          </a:xfrm>
          <a:prstGeom prst="rect">
            <a:avLst/>
          </a:prstGeom>
        </p:spPr>
      </p:pic>
    </p:spTree>
    <p:extLst>
      <p:ext uri="{BB962C8B-B14F-4D97-AF65-F5344CB8AC3E}">
        <p14:creationId xmlns:p14="http://schemas.microsoft.com/office/powerpoint/2010/main" val="9740863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BCB3C-975B-5B19-2147-D922B6B28AAC}"/>
              </a:ext>
            </a:extLst>
          </p:cNvPr>
          <p:cNvSpPr>
            <a:spLocks noGrp="1"/>
          </p:cNvSpPr>
          <p:nvPr>
            <p:ph type="title"/>
          </p:nvPr>
        </p:nvSpPr>
        <p:spPr/>
        <p:txBody>
          <a:bodyPr/>
          <a:lstStyle/>
          <a:p>
            <a:r>
              <a:rPr lang="en-GB" dirty="0">
                <a:latin typeface="Letter-join Air No-lead 8" panose="02000805000000020003" pitchFamily="50" charset="0"/>
              </a:rPr>
              <a:t>School Uniform</a:t>
            </a:r>
          </a:p>
        </p:txBody>
      </p:sp>
      <p:sp>
        <p:nvSpPr>
          <p:cNvPr id="3" name="Text Placeholder 2">
            <a:extLst>
              <a:ext uri="{FF2B5EF4-FFF2-40B4-BE49-F238E27FC236}">
                <a16:creationId xmlns:a16="http://schemas.microsoft.com/office/drawing/2014/main" id="{4854DF54-CEE8-6ADC-5EA3-2ADE4B033C87}"/>
              </a:ext>
            </a:extLst>
          </p:cNvPr>
          <p:cNvSpPr>
            <a:spLocks noGrp="1"/>
          </p:cNvSpPr>
          <p:nvPr>
            <p:ph type="body" idx="1"/>
          </p:nvPr>
        </p:nvSpPr>
        <p:spPr>
          <a:xfrm>
            <a:off x="5304793" y="1241053"/>
            <a:ext cx="2736941" cy="1834656"/>
          </a:xfrm>
        </p:spPr>
        <p:txBody>
          <a:bodyPr>
            <a:normAutofit fontScale="92500" lnSpcReduction="20000"/>
          </a:bodyPr>
          <a:lstStyle/>
          <a:p>
            <a:pPr marL="165100" indent="0" algn="ctr" fontAlgn="t">
              <a:buNone/>
            </a:pPr>
            <a:r>
              <a:rPr lang="en-GB" dirty="0">
                <a:solidFill>
                  <a:srgbClr val="000000"/>
                </a:solidFill>
                <a:latin typeface="Letter-join Air No-lead 8" panose="02000805000000020003" pitchFamily="2" charset="0"/>
              </a:rPr>
              <a:t>We will be completing ‘My Outdoor School’ on a Friday – during this time we will spend time outdoors. If you wish to send your child in wearing their PE uniform (black tracksuit bottoms, PE top, school jumper or hoodie and black trainers) then please do! </a:t>
            </a:r>
          </a:p>
        </p:txBody>
      </p:sp>
      <p:pic>
        <p:nvPicPr>
          <p:cNvPr id="4098" name="Picture 2" descr="Pe Kit 1 Illustration - Twinkl">
            <a:extLst>
              <a:ext uri="{FF2B5EF4-FFF2-40B4-BE49-F238E27FC236}">
                <a16:creationId xmlns:a16="http://schemas.microsoft.com/office/drawing/2014/main" id="{7D8A689D-E4BC-F582-DF92-3EEF7F509F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4164" y="3144982"/>
            <a:ext cx="2537570" cy="1268785"/>
          </a:xfrm>
          <a:prstGeom prst="rect">
            <a:avLst/>
          </a:prstGeom>
          <a:noFill/>
          <a:extLst>
            <a:ext uri="{909E8E84-426E-40DD-AFC4-6F175D3DCCD1}">
              <a14:hiddenFill xmlns:a14="http://schemas.microsoft.com/office/drawing/2010/main">
                <a:solidFill>
                  <a:srgbClr val="FFFFFF"/>
                </a:solidFill>
              </a14:hiddenFill>
            </a:ext>
          </a:extLst>
        </p:spPr>
      </p:pic>
      <p:sp>
        <p:nvSpPr>
          <p:cNvPr id="6" name="Text Placeholder 2">
            <a:extLst>
              <a:ext uri="{FF2B5EF4-FFF2-40B4-BE49-F238E27FC236}">
                <a16:creationId xmlns:a16="http://schemas.microsoft.com/office/drawing/2014/main" id="{4854DF54-CEE8-6ADC-5EA3-2ADE4B033C87}"/>
              </a:ext>
            </a:extLst>
          </p:cNvPr>
          <p:cNvSpPr txBox="1">
            <a:spLocks/>
          </p:cNvSpPr>
          <p:nvPr/>
        </p:nvSpPr>
        <p:spPr>
          <a:xfrm>
            <a:off x="878266" y="1187813"/>
            <a:ext cx="3430498" cy="183465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292100" algn="l" rtl="0">
              <a:lnSpc>
                <a:spcPct val="100000"/>
              </a:lnSpc>
              <a:spcBef>
                <a:spcPts val="0"/>
              </a:spcBef>
              <a:spcAft>
                <a:spcPts val="0"/>
              </a:spcAft>
              <a:buClr>
                <a:srgbClr val="999999"/>
              </a:buClr>
              <a:buSzPts val="1000"/>
              <a:buFont typeface="Anaheim"/>
              <a:buChar char="●"/>
              <a:defRPr sz="1400" b="0" i="0" u="none" strike="noStrike" cap="none">
                <a:solidFill>
                  <a:schemeClr val="dk1"/>
                </a:solidFill>
                <a:latin typeface="Titillium Web"/>
                <a:ea typeface="Titillium Web"/>
                <a:cs typeface="Titillium Web"/>
                <a:sym typeface="Titillium Web"/>
              </a:defRPr>
            </a:lvl1pPr>
            <a:lvl2pPr marL="914400" marR="0" lvl="1" indent="-279400" algn="l" rtl="0">
              <a:lnSpc>
                <a:spcPct val="115000"/>
              </a:lnSpc>
              <a:spcBef>
                <a:spcPts val="0"/>
              </a:spcBef>
              <a:spcAft>
                <a:spcPts val="0"/>
              </a:spcAft>
              <a:buClr>
                <a:srgbClr val="999999"/>
              </a:buClr>
              <a:buSzPts val="800"/>
              <a:buFont typeface="Open Sans"/>
              <a:buChar char="○"/>
              <a:defRPr sz="1400" b="0" i="0" u="none" strike="noStrike" cap="none">
                <a:solidFill>
                  <a:schemeClr val="dk1"/>
                </a:solidFill>
                <a:latin typeface="Titillium Web"/>
                <a:ea typeface="Titillium Web"/>
                <a:cs typeface="Titillium Web"/>
                <a:sym typeface="Titillium Web"/>
              </a:defRPr>
            </a:lvl2pPr>
            <a:lvl3pPr marL="1371600" marR="0" lvl="2" indent="-279400" algn="l" rtl="0">
              <a:lnSpc>
                <a:spcPct val="115000"/>
              </a:lnSpc>
              <a:spcBef>
                <a:spcPts val="0"/>
              </a:spcBef>
              <a:spcAft>
                <a:spcPts val="0"/>
              </a:spcAft>
              <a:buClr>
                <a:srgbClr val="999999"/>
              </a:buClr>
              <a:buSzPts val="800"/>
              <a:buFont typeface="Open Sans"/>
              <a:buChar char="■"/>
              <a:defRPr sz="1400" b="0" i="0" u="none" strike="noStrike" cap="none">
                <a:solidFill>
                  <a:schemeClr val="dk1"/>
                </a:solidFill>
                <a:latin typeface="Titillium Web"/>
                <a:ea typeface="Titillium Web"/>
                <a:cs typeface="Titillium Web"/>
                <a:sym typeface="Titillium Web"/>
              </a:defRPr>
            </a:lvl3pPr>
            <a:lvl4pPr marL="1828800" marR="0" lvl="3" indent="-279400" algn="l" rtl="0">
              <a:lnSpc>
                <a:spcPct val="115000"/>
              </a:lnSpc>
              <a:spcBef>
                <a:spcPts val="0"/>
              </a:spcBef>
              <a:spcAft>
                <a:spcPts val="0"/>
              </a:spcAft>
              <a:buClr>
                <a:srgbClr val="999999"/>
              </a:buClr>
              <a:buSzPts val="800"/>
              <a:buFont typeface="Open Sans"/>
              <a:buChar char="●"/>
              <a:defRPr sz="1400" b="0" i="0" u="none" strike="noStrike" cap="none">
                <a:solidFill>
                  <a:schemeClr val="dk1"/>
                </a:solidFill>
                <a:latin typeface="Titillium Web"/>
                <a:ea typeface="Titillium Web"/>
                <a:cs typeface="Titillium Web"/>
                <a:sym typeface="Titillium Web"/>
              </a:defRPr>
            </a:lvl4pPr>
            <a:lvl5pPr marL="2286000" marR="0" lvl="4" indent="-304800" algn="l" rtl="0">
              <a:lnSpc>
                <a:spcPct val="115000"/>
              </a:lnSpc>
              <a:spcBef>
                <a:spcPts val="0"/>
              </a:spcBef>
              <a:spcAft>
                <a:spcPts val="0"/>
              </a:spcAft>
              <a:buClr>
                <a:srgbClr val="999999"/>
              </a:buClr>
              <a:buSzPts val="1200"/>
              <a:buFont typeface="Open Sans"/>
              <a:buChar char="○"/>
              <a:defRPr sz="1400" b="0" i="0" u="none" strike="noStrike" cap="none">
                <a:solidFill>
                  <a:schemeClr val="dk1"/>
                </a:solidFill>
                <a:latin typeface="Titillium Web"/>
                <a:ea typeface="Titillium Web"/>
                <a:cs typeface="Titillium Web"/>
                <a:sym typeface="Titillium Web"/>
              </a:defRPr>
            </a:lvl5pPr>
            <a:lvl6pPr marL="2743200" marR="0" lvl="5" indent="-304800" algn="l" rtl="0">
              <a:lnSpc>
                <a:spcPct val="115000"/>
              </a:lnSpc>
              <a:spcBef>
                <a:spcPts val="0"/>
              </a:spcBef>
              <a:spcAft>
                <a:spcPts val="0"/>
              </a:spcAft>
              <a:buClr>
                <a:srgbClr val="999999"/>
              </a:buClr>
              <a:buSzPts val="1200"/>
              <a:buFont typeface="Open Sans"/>
              <a:buChar char="■"/>
              <a:defRPr sz="1400" b="0" i="0" u="none" strike="noStrike" cap="none">
                <a:solidFill>
                  <a:schemeClr val="dk1"/>
                </a:solidFill>
                <a:latin typeface="Titillium Web"/>
                <a:ea typeface="Titillium Web"/>
                <a:cs typeface="Titillium Web"/>
                <a:sym typeface="Titillium Web"/>
              </a:defRPr>
            </a:lvl6pPr>
            <a:lvl7pPr marL="3200400" marR="0" lvl="6" indent="-273050" algn="l" rtl="0">
              <a:lnSpc>
                <a:spcPct val="115000"/>
              </a:lnSpc>
              <a:spcBef>
                <a:spcPts val="0"/>
              </a:spcBef>
              <a:spcAft>
                <a:spcPts val="0"/>
              </a:spcAft>
              <a:buClr>
                <a:srgbClr val="999999"/>
              </a:buClr>
              <a:buSzPts val="700"/>
              <a:buFont typeface="Open Sans"/>
              <a:buChar char="●"/>
              <a:defRPr sz="1400" b="0" i="0" u="none" strike="noStrike" cap="none">
                <a:solidFill>
                  <a:schemeClr val="dk1"/>
                </a:solidFill>
                <a:latin typeface="Titillium Web"/>
                <a:ea typeface="Titillium Web"/>
                <a:cs typeface="Titillium Web"/>
                <a:sym typeface="Titillium Web"/>
              </a:defRPr>
            </a:lvl7pPr>
            <a:lvl8pPr marL="3657600" marR="0" lvl="7" indent="-273050" algn="l" rtl="0">
              <a:lnSpc>
                <a:spcPct val="115000"/>
              </a:lnSpc>
              <a:spcBef>
                <a:spcPts val="0"/>
              </a:spcBef>
              <a:spcAft>
                <a:spcPts val="0"/>
              </a:spcAft>
              <a:buClr>
                <a:srgbClr val="999999"/>
              </a:buClr>
              <a:buSzPts val="700"/>
              <a:buFont typeface="Open Sans"/>
              <a:buChar char="○"/>
              <a:defRPr sz="1400" b="0" i="0" u="none" strike="noStrike" cap="none">
                <a:solidFill>
                  <a:schemeClr val="dk1"/>
                </a:solidFill>
                <a:latin typeface="Titillium Web"/>
                <a:ea typeface="Titillium Web"/>
                <a:cs typeface="Titillium Web"/>
                <a:sym typeface="Titillium Web"/>
              </a:defRPr>
            </a:lvl8pPr>
            <a:lvl9pPr marL="4114800" marR="0" lvl="8" indent="-266700" algn="l" rtl="0">
              <a:lnSpc>
                <a:spcPct val="115000"/>
              </a:lnSpc>
              <a:spcBef>
                <a:spcPts val="0"/>
              </a:spcBef>
              <a:spcAft>
                <a:spcPts val="0"/>
              </a:spcAft>
              <a:buClr>
                <a:srgbClr val="999999"/>
              </a:buClr>
              <a:buSzPts val="600"/>
              <a:buFont typeface="Open Sans"/>
              <a:buChar char="■"/>
              <a:defRPr sz="1400" b="0" i="0" u="none" strike="noStrike" cap="none">
                <a:solidFill>
                  <a:schemeClr val="dk1"/>
                </a:solidFill>
                <a:latin typeface="Titillium Web"/>
                <a:ea typeface="Titillium Web"/>
                <a:cs typeface="Titillium Web"/>
                <a:sym typeface="Titillium Web"/>
              </a:defRPr>
            </a:lvl9pPr>
          </a:lstStyle>
          <a:p>
            <a:pPr marL="165100" indent="0" algn="ctr" fontAlgn="t">
              <a:buFont typeface="Anaheim"/>
              <a:buNone/>
            </a:pPr>
            <a:r>
              <a:rPr lang="en-GB" sz="1600" dirty="0">
                <a:solidFill>
                  <a:srgbClr val="000000"/>
                </a:solidFill>
                <a:latin typeface="Letter-join Air No-lead 8" panose="02000805000000020003" pitchFamily="2" charset="0"/>
              </a:rPr>
              <a:t>The children have access to outdoor play throughout the day – we have a sheltered outdoor area! Please make sure they have an appropriate coat, especially as the weather starts to change. We have puddle suits and wellies in school for them to use if needed!</a:t>
            </a:r>
          </a:p>
        </p:txBody>
      </p:sp>
    </p:spTree>
    <p:extLst>
      <p:ext uri="{BB962C8B-B14F-4D97-AF65-F5344CB8AC3E}">
        <p14:creationId xmlns:p14="http://schemas.microsoft.com/office/powerpoint/2010/main" val="13179752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4C436-9FA6-20EC-E66E-798153A06429}"/>
              </a:ext>
            </a:extLst>
          </p:cNvPr>
          <p:cNvSpPr>
            <a:spLocks noGrp="1"/>
          </p:cNvSpPr>
          <p:nvPr>
            <p:ph type="title"/>
          </p:nvPr>
        </p:nvSpPr>
        <p:spPr/>
        <p:txBody>
          <a:bodyPr/>
          <a:lstStyle/>
          <a:p>
            <a:r>
              <a:rPr lang="en-GB" dirty="0">
                <a:latin typeface="Letter-join Air No-lead 8" panose="02000805000000020003" pitchFamily="50" charset="0"/>
              </a:rPr>
              <a:t>Assembly</a:t>
            </a:r>
            <a:r>
              <a:rPr lang="en-GB" dirty="0"/>
              <a:t> </a:t>
            </a:r>
          </a:p>
        </p:txBody>
      </p:sp>
      <p:sp>
        <p:nvSpPr>
          <p:cNvPr id="3" name="Text Placeholder 2">
            <a:extLst>
              <a:ext uri="{FF2B5EF4-FFF2-40B4-BE49-F238E27FC236}">
                <a16:creationId xmlns:a16="http://schemas.microsoft.com/office/drawing/2014/main" id="{E2BD07FC-5B8D-9BD5-8366-C6B3F945BAE4}"/>
              </a:ext>
            </a:extLst>
          </p:cNvPr>
          <p:cNvSpPr>
            <a:spLocks noGrp="1"/>
          </p:cNvSpPr>
          <p:nvPr>
            <p:ph type="body" idx="1"/>
          </p:nvPr>
        </p:nvSpPr>
        <p:spPr>
          <a:xfrm>
            <a:off x="941441" y="1321609"/>
            <a:ext cx="3602850" cy="3459566"/>
          </a:xfrm>
        </p:spPr>
        <p:txBody>
          <a:bodyPr>
            <a:normAutofit/>
          </a:bodyPr>
          <a:lstStyle/>
          <a:p>
            <a:pPr marL="165100" indent="0" algn="ctr">
              <a:buNone/>
            </a:pPr>
            <a:r>
              <a:rPr lang="en-US" sz="1900" dirty="0">
                <a:latin typeface="Letter-join Air No-lead 8" panose="02000805000000020003" pitchFamily="2" charset="0"/>
              </a:rPr>
              <a:t>Each Friday, we have a superstar assembly.</a:t>
            </a:r>
          </a:p>
          <a:p>
            <a:pPr marL="165100" indent="0" algn="ctr">
              <a:buNone/>
            </a:pPr>
            <a:endParaRPr lang="en-US" sz="1900" dirty="0">
              <a:latin typeface="Letter-join Air No-lead 8" panose="02000805000000020003" pitchFamily="2" charset="0"/>
            </a:endParaRPr>
          </a:p>
          <a:p>
            <a:pPr marL="165100" indent="0" algn="ctr">
              <a:buNone/>
            </a:pPr>
            <a:r>
              <a:rPr lang="en-US" sz="1900" dirty="0">
                <a:latin typeface="Letter-join Air No-lead 8" panose="02000805000000020003" pitchFamily="2" charset="0"/>
              </a:rPr>
              <a:t>You will be invited via text on Thursday to attend on Friday if your child is receiving the certificate. </a:t>
            </a:r>
          </a:p>
          <a:p>
            <a:pPr marL="165100" indent="0" algn="ctr">
              <a:buNone/>
            </a:pPr>
            <a:r>
              <a:rPr lang="en-US" sz="1900" dirty="0">
                <a:latin typeface="Letter-join Air No-lead 8" panose="02000805000000020003" pitchFamily="2" charset="0"/>
              </a:rPr>
              <a:t>2 people per child. </a:t>
            </a:r>
          </a:p>
          <a:p>
            <a:pPr marL="165100" indent="0" algn="ctr">
              <a:buNone/>
            </a:pPr>
            <a:endParaRPr lang="en-US" sz="1900" dirty="0">
              <a:latin typeface="Letter-join Air No-lead 8" panose="02000805000000020003" pitchFamily="2" charset="0"/>
            </a:endParaRPr>
          </a:p>
        </p:txBody>
      </p:sp>
      <p:pic>
        <p:nvPicPr>
          <p:cNvPr id="6146" name="Picture 2" descr="Assembly Illustration - Twinkl">
            <a:extLst>
              <a:ext uri="{FF2B5EF4-FFF2-40B4-BE49-F238E27FC236}">
                <a16:creationId xmlns:a16="http://schemas.microsoft.com/office/drawing/2014/main" id="{9A9419A2-C722-2F7A-4CAE-5AB5FF287E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34950" y="1604618"/>
            <a:ext cx="3868525" cy="1934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69244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C02CBF-3614-A346-8C74-B061490F3CF7}"/>
              </a:ext>
            </a:extLst>
          </p:cNvPr>
          <p:cNvSpPr>
            <a:spLocks noGrp="1"/>
          </p:cNvSpPr>
          <p:nvPr>
            <p:ph type="ctrTitle"/>
          </p:nvPr>
        </p:nvSpPr>
        <p:spPr>
          <a:xfrm>
            <a:off x="928050" y="1080725"/>
            <a:ext cx="6794400" cy="578393"/>
          </a:xfrm>
        </p:spPr>
        <p:txBody>
          <a:bodyPr>
            <a:normAutofit fontScale="90000"/>
          </a:bodyPr>
          <a:lstStyle/>
          <a:p>
            <a:r>
              <a:rPr lang="en-GB" dirty="0">
                <a:latin typeface="Letter-join Air No-lead 8" panose="02000805000000020003" pitchFamily="50" charset="0"/>
              </a:rPr>
              <a:t>Keeping up to date</a:t>
            </a:r>
          </a:p>
        </p:txBody>
      </p:sp>
      <p:sp>
        <p:nvSpPr>
          <p:cNvPr id="3" name="Subtitle 2">
            <a:extLst>
              <a:ext uri="{FF2B5EF4-FFF2-40B4-BE49-F238E27FC236}">
                <a16:creationId xmlns:a16="http://schemas.microsoft.com/office/drawing/2014/main" id="{494DEE7C-BAB0-1AB7-67B6-AA279C30A1D4}"/>
              </a:ext>
            </a:extLst>
          </p:cNvPr>
          <p:cNvSpPr>
            <a:spLocks noGrp="1"/>
          </p:cNvSpPr>
          <p:nvPr>
            <p:ph type="subTitle" idx="1"/>
          </p:nvPr>
        </p:nvSpPr>
        <p:spPr>
          <a:xfrm>
            <a:off x="1119900" y="1659118"/>
            <a:ext cx="6410700" cy="2121582"/>
          </a:xfrm>
        </p:spPr>
        <p:txBody>
          <a:bodyPr/>
          <a:lstStyle/>
          <a:p>
            <a:pPr marL="482600" indent="-342900">
              <a:buFontTx/>
              <a:buChar char="-"/>
            </a:pPr>
            <a:r>
              <a:rPr lang="en-US" dirty="0">
                <a:latin typeface="Letter-join Air No-lead 8" panose="02000805000000020003" pitchFamily="2" charset="0"/>
              </a:rPr>
              <a:t>Class Dojo</a:t>
            </a:r>
            <a:br>
              <a:rPr lang="en-US" dirty="0">
                <a:latin typeface="Letter-join Air No-lead 8" panose="02000805000000020003" pitchFamily="2" charset="0"/>
              </a:rPr>
            </a:br>
            <a:r>
              <a:rPr lang="en-US" dirty="0">
                <a:latin typeface="Letter-join Air No-lead 8" panose="02000805000000020003" pitchFamily="2" charset="0"/>
              </a:rPr>
              <a:t>- Class pages on the school website.</a:t>
            </a:r>
          </a:p>
          <a:p>
            <a:pPr marL="482600" indent="-342900">
              <a:buFontTx/>
              <a:buChar char="-"/>
            </a:pPr>
            <a:endParaRPr lang="en-US" dirty="0">
              <a:latin typeface="Letter-join Air No-lead 8" panose="02000805000000020003" pitchFamily="2" charset="0"/>
            </a:endParaRPr>
          </a:p>
          <a:p>
            <a:pPr marL="139700" indent="0"/>
            <a:r>
              <a:rPr lang="en-US" dirty="0">
                <a:latin typeface="Letter-join Air No-lead 8" panose="02000805000000020003" pitchFamily="2" charset="0"/>
              </a:rPr>
              <a:t>If you need to contact me, please call the office.</a:t>
            </a:r>
            <a:endParaRPr lang="en-GB" dirty="0">
              <a:latin typeface="Letter-join Air No-lead 8" panose="02000805000000020003" pitchFamily="2" charset="0"/>
            </a:endParaRPr>
          </a:p>
        </p:txBody>
      </p:sp>
    </p:spTree>
    <p:extLst>
      <p:ext uri="{BB962C8B-B14F-4D97-AF65-F5344CB8AC3E}">
        <p14:creationId xmlns:p14="http://schemas.microsoft.com/office/powerpoint/2010/main" val="5974345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2DF0D-01D6-0E1D-4123-B5E30CC74E59}"/>
              </a:ext>
            </a:extLst>
          </p:cNvPr>
          <p:cNvSpPr>
            <a:spLocks noGrp="1"/>
          </p:cNvSpPr>
          <p:nvPr>
            <p:ph type="ctrTitle"/>
          </p:nvPr>
        </p:nvSpPr>
        <p:spPr/>
        <p:txBody>
          <a:bodyPr/>
          <a:lstStyle/>
          <a:p>
            <a:r>
              <a:rPr lang="en-GB" dirty="0">
                <a:latin typeface="Letter-join Air No-lead 8" panose="02000805000000020003" pitchFamily="50" charset="0"/>
              </a:rPr>
              <a:t>Thank you so much for coming!</a:t>
            </a:r>
          </a:p>
        </p:txBody>
      </p:sp>
      <p:sp>
        <p:nvSpPr>
          <p:cNvPr id="3" name="Subtitle 2">
            <a:extLst>
              <a:ext uri="{FF2B5EF4-FFF2-40B4-BE49-F238E27FC236}">
                <a16:creationId xmlns:a16="http://schemas.microsoft.com/office/drawing/2014/main" id="{CC2D3ADD-90E8-37A5-7A70-5694C6C98A47}"/>
              </a:ext>
            </a:extLst>
          </p:cNvPr>
          <p:cNvSpPr>
            <a:spLocks noGrp="1"/>
          </p:cNvSpPr>
          <p:nvPr>
            <p:ph type="subTitle" idx="1"/>
          </p:nvPr>
        </p:nvSpPr>
        <p:spPr/>
        <p:txBody>
          <a:bodyPr>
            <a:normAutofit lnSpcReduction="10000"/>
          </a:bodyPr>
          <a:lstStyle/>
          <a:p>
            <a:r>
              <a:rPr lang="en-GB" dirty="0">
                <a:latin typeface="Letter-join Air No-lead 8" panose="02000805000000020003" pitchFamily="2" charset="0"/>
              </a:rPr>
              <a:t>Any questions?</a:t>
            </a:r>
          </a:p>
        </p:txBody>
      </p:sp>
    </p:spTree>
    <p:extLst>
      <p:ext uri="{BB962C8B-B14F-4D97-AF65-F5344CB8AC3E}">
        <p14:creationId xmlns:p14="http://schemas.microsoft.com/office/powerpoint/2010/main" val="4230700749"/>
      </p:ext>
    </p:extLst>
  </p:cSld>
  <p:clrMapOvr>
    <a:masterClrMapping/>
  </p:clrMapOvr>
</p:sld>
</file>

<file path=ppt/theme/theme1.xml><?xml version="1.0" encoding="utf-8"?>
<a:theme xmlns:a="http://schemas.openxmlformats.org/drawingml/2006/main" name="Cute Pastel Grid Interface Marketing Plan by Slidesgo">
  <a:themeElements>
    <a:clrScheme name="Simple Light">
      <a:dk1>
        <a:srgbClr val="595959"/>
      </a:dk1>
      <a:lt1>
        <a:srgbClr val="FFFFFF"/>
      </a:lt1>
      <a:dk2>
        <a:srgbClr val="C0DCF5"/>
      </a:dk2>
      <a:lt2>
        <a:srgbClr val="74C3B3"/>
      </a:lt2>
      <a:accent1>
        <a:srgbClr val="ADDFD5"/>
      </a:accent1>
      <a:accent2>
        <a:srgbClr val="E1B8EC"/>
      </a:accent2>
      <a:accent3>
        <a:srgbClr val="F2929D"/>
      </a:accent3>
      <a:accent4>
        <a:srgbClr val="FFBECB"/>
      </a:accent4>
      <a:accent5>
        <a:srgbClr val="FFCDAB"/>
      </a:accent5>
      <a:accent6>
        <a:srgbClr val="FAEBA8"/>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TotalTime>
  <Words>638</Words>
  <Application>Microsoft Office PowerPoint</Application>
  <PresentationFormat>On-screen Show (16:9)</PresentationFormat>
  <Paragraphs>73</Paragraphs>
  <Slides>14</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Letter-join Plus 8</vt:lpstr>
      <vt:lpstr>Anaheim</vt:lpstr>
      <vt:lpstr>Letter-join Air No-lead 8</vt:lpstr>
      <vt:lpstr>Bebas Neue</vt:lpstr>
      <vt:lpstr>Titillium Web</vt:lpstr>
      <vt:lpstr>Open Sans</vt:lpstr>
      <vt:lpstr>Cute Pastel Grid Interface Marketing Plan by Slidesgo</vt:lpstr>
      <vt:lpstr>Meet the Teachers  Mrs Rowland, Miss McElhone and Miss Campbell</vt:lpstr>
      <vt:lpstr>School staff</vt:lpstr>
      <vt:lpstr>A little bit about me</vt:lpstr>
      <vt:lpstr>A little bit about me</vt:lpstr>
      <vt:lpstr>A little bit about me</vt:lpstr>
      <vt:lpstr>The Cabin Timetable</vt:lpstr>
      <vt:lpstr>The Cabin Timetable</vt:lpstr>
      <vt:lpstr>School day</vt:lpstr>
      <vt:lpstr>Our curriculum</vt:lpstr>
      <vt:lpstr>Widgit</vt:lpstr>
      <vt:lpstr>School Uniform</vt:lpstr>
      <vt:lpstr>Assembly </vt:lpstr>
      <vt:lpstr>Keeping up to date</vt:lpstr>
      <vt:lpstr>Thank you so much for coming!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Miss WILDMAN </dc:title>
  <dc:creator>Beth Parker</dc:creator>
  <cp:lastModifiedBy>Beth Parker</cp:lastModifiedBy>
  <cp:revision>118</cp:revision>
  <dcterms:modified xsi:type="dcterms:W3CDTF">2026-09-13T20:39:34Z</dcterms:modified>
</cp:coreProperties>
</file>