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0" autoAdjust="0"/>
    <p:restoredTop sz="94660"/>
  </p:normalViewPr>
  <p:slideViewPr>
    <p:cSldViewPr snapToGrid="0">
      <p:cViewPr varScale="1">
        <p:scale>
          <a:sx n="46" d="100"/>
          <a:sy n="46" d="100"/>
        </p:scale>
        <p:origin x="56" y="9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B41DC3-460F-021D-C0FF-EA50F97BB0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DDFB309-6ED7-5D04-0C7B-F40BE9E3B6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F0E816-6D74-33E8-CEF4-11E7897CD9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BB0E5-F62D-4C32-BCC5-FF91F17460F9}" type="datetimeFigureOut">
              <a:rPr lang="en-GB" smtClean="0"/>
              <a:t>04/10/2026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9EF2A4-A067-19E1-9120-334A1F7BCE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466DD9-67AB-DDA1-B854-7A612E6F5C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DCDC-5C17-4AC3-940C-48FBC0369F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157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D69C6D-33C2-4B8B-28CF-185F7D2948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715447-8497-63BB-53AC-C87D7919FA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A39E8D-7B64-5E2F-915C-ECFE9DE7AD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BB0E5-F62D-4C32-BCC5-FF91F17460F9}" type="datetimeFigureOut">
              <a:rPr lang="en-GB" smtClean="0"/>
              <a:t>04/10/2026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8AFC56-5513-2814-8764-5C0FA3136D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08A985-4AF8-E5DF-4919-2E93805045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DCDC-5C17-4AC3-940C-48FBC0369F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47194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F255C6-0202-6645-E316-315F6C7848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855FAC-0A67-DAF2-2DC2-6CF61DB51F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DC56C0-4757-0A5B-B397-A9763B9A10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BB0E5-F62D-4C32-BCC5-FF91F17460F9}" type="datetimeFigureOut">
              <a:rPr lang="en-GB" smtClean="0"/>
              <a:t>04/10/2026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D03733-5597-CBFB-67DD-647A755FE3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569753-B66C-7F7A-85DE-FEBF549D13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DCDC-5C17-4AC3-940C-48FBC0369F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4474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E7B2A2-07A0-807A-5392-64FB1C5333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CD6D04-0AB7-511E-AAF0-6818D5FD96D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0D0413-7E97-03AB-9FC9-CC3E1F1059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AAAA2A-C342-DF94-52F8-F76933684D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BB0E5-F62D-4C32-BCC5-FF91F17460F9}" type="datetimeFigureOut">
              <a:rPr lang="en-GB" smtClean="0"/>
              <a:t>04/10/2026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90A187-BC2E-5201-2A46-11F28879B5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B1A9F3A-5FD2-A3F5-22AF-9448ADABC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DCDC-5C17-4AC3-940C-48FBC0369F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8492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AE94B-75F2-6ED2-D23F-759B60CA00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0B9F64-33B7-2AD9-1E1B-46820C4A89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74C405-AB75-E2F8-B727-D93026BD97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D036F6F-C02A-15B6-0CCA-6CFC545D1AD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714EAA-91C5-BDDA-777B-C84620BDEE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A2E71A4-552B-EC11-C57A-A063949B2F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BB0E5-F62D-4C32-BCC5-FF91F17460F9}" type="datetimeFigureOut">
              <a:rPr lang="en-GB" smtClean="0"/>
              <a:t>04/10/2026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46571D3-3A3A-E825-75B8-28AF9AB3FA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B57B64D-B827-D932-EF78-4F93AB2406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DCDC-5C17-4AC3-940C-48FBC0369F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324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ED6205-07A4-93AF-F8F7-E91EB5A698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A2FBAE-74B0-4DFE-4AE4-C7DCBF3D3C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BB0E5-F62D-4C32-BCC5-FF91F17460F9}" type="datetimeFigureOut">
              <a:rPr lang="en-GB" smtClean="0"/>
              <a:t>04/10/2026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E0089CB-EC8F-F953-1FD8-E501ED4FCD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F2ADA9B-CAF7-3C89-B5B0-8F19802ADF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DCDC-5C17-4AC3-940C-48FBC0369F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73117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E8BA8D3-1EFA-DE7F-D836-099C0C6E3B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BB0E5-F62D-4C32-BCC5-FF91F17460F9}" type="datetimeFigureOut">
              <a:rPr lang="en-GB" smtClean="0"/>
              <a:t>04/10/2026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EB1F1DF-45BE-B533-3E6B-9FE7D6436C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248F2F-43C8-AAC2-461A-0072ACE7CE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DCDC-5C17-4AC3-940C-48FBC0369F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53126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CB8669-3DA5-2A6D-7947-89D3FB13D8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657A16-B642-2C73-0A82-BF33AF3974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A971BE-8EAA-7577-639B-D3E3F6B4CB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3BBAB47-6C46-E7AF-4BF1-6ABCEAECF8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BB0E5-F62D-4C32-BCC5-FF91F17460F9}" type="datetimeFigureOut">
              <a:rPr lang="en-GB" smtClean="0"/>
              <a:t>04/10/2026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1C2BE9-DDCF-1B56-9B94-E032FBDCF7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FE4ACA-A205-E255-E9B9-1BA6E83DF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DCDC-5C17-4AC3-940C-48FBC0369F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42177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58C714-8A73-51CA-924F-AA3B526176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81FD42-20F4-EBCC-72B2-42FF38956E73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236936-E640-775A-5827-07A6F94E04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99F831-2721-E9A0-4E9E-C3CA36BFE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BB0E5-F62D-4C32-BCC5-FF91F17460F9}" type="datetimeFigureOut">
              <a:rPr lang="en-GB" smtClean="0"/>
              <a:t>04/10/2026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AA8182-B73A-9103-83C2-D1E2BABB33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8AC7E7A-C474-F399-DB5F-B73D55B60D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DCDC-5C17-4AC3-940C-48FBC0369F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8161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F39519-38CD-98B8-5E18-B636AC6232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BE916DA-5F78-A5D6-9755-C82CBAEF93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0BBABE-A66C-F857-1424-6ACF052C32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BB0E5-F62D-4C32-BCC5-FF91F17460F9}" type="datetimeFigureOut">
              <a:rPr lang="en-GB" smtClean="0"/>
              <a:t>04/10/2026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7E44C4-B247-02F5-AE96-B4DB6A6C36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A576FD-3F9E-4DEF-AED5-0DF95757E7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DCDC-5C17-4AC3-940C-48FBC0369F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56051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8315D2D-68DC-72A5-EA80-822F671BE1E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C6E2CB9-3654-D4DA-50F2-A2552C2558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496CDD-EDBB-0715-CDAC-FC1CF06555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BB0E5-F62D-4C32-BCC5-FF91F17460F9}" type="datetimeFigureOut">
              <a:rPr lang="en-GB" smtClean="0"/>
              <a:t>04/10/2026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6292F9-760F-9C50-446B-75DCE34243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3AB8BC-D5D2-74C8-BFBB-9F04E5527C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DCDC-5C17-4AC3-940C-48FBC0369F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0057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73FAC46-5032-884F-90F0-F4240CA644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B7D7E9-EA24-0FAE-E586-20FE4EFBFA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9E4BBB-84C1-A780-0BFF-049779FC013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3BB0E5-F62D-4C32-BCC5-FF91F17460F9}" type="datetimeFigureOut">
              <a:rPr lang="en-GB" smtClean="0"/>
              <a:t>04/10/2026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32F7DE-3DF7-15D1-1D1A-6BB3BD1E82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801CA9-3096-1AF4-3629-B16C759BB1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62FDCDC-5C17-4AC3-940C-48FBC0369F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25927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BBB85942-426D-C28B-986D-F908146EB8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63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77614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C39A2D-C823-FA03-83C2-735A1B05C8E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871" r="1" b="1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90A2BC1-1C29-9C40-7556-787D5423CC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0037" y="1275642"/>
            <a:ext cx="9892145" cy="3471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0675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3B8253D-57C5-F35D-4468-20C8CC7805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l="871" r="1" b="1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F6A5A18-5C40-1246-EBD6-4E06D2062D7A}"/>
              </a:ext>
            </a:extLst>
          </p:cNvPr>
          <p:cNvSpPr txBox="1"/>
          <p:nvPr/>
        </p:nvSpPr>
        <p:spPr>
          <a:xfrm>
            <a:off x="2493818" y="1454728"/>
            <a:ext cx="828501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Letter-join Air No-lead 8" panose="02000805000000020003" pitchFamily="50" charset="0"/>
              </a:rPr>
              <a:t>Our Team:</a:t>
            </a:r>
          </a:p>
          <a:p>
            <a:endParaRPr lang="en-GB" sz="2000" dirty="0">
              <a:latin typeface="Letter-join Air No-lead 8" panose="02000805000000020003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Letter-join Air No-lead 8" panose="02000805000000020003" pitchFamily="50" charset="0"/>
              </a:rPr>
              <a:t>Miss Moseley – Class Teacher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latin typeface="Letter-join Air No-lead 8" panose="02000805000000020003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Letter-join Air No-lead 8" panose="02000805000000020003" pitchFamily="50" charset="0"/>
              </a:rPr>
              <a:t>Miss Mac – PPA Cover (Wednesday PM) and class TA on Mondays, Tuesdays and Thursdays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latin typeface="Letter-join Air No-lead 8" panose="02000805000000020003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Letter-join Air No-lead 8" panose="02000805000000020003" pitchFamily="50" charset="0"/>
              </a:rPr>
              <a:t>Miss Middlehurst – TA on Tuesdays, Wednesdays and Fridays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latin typeface="Letter-join Air No-lead 8" panose="02000805000000020003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Letter-join Air No-lead 8" panose="02000805000000020003" pitchFamily="50" charset="0"/>
              </a:rPr>
              <a:t>Mrs Khan – Class TA</a:t>
            </a:r>
          </a:p>
        </p:txBody>
      </p:sp>
    </p:spTree>
    <p:extLst>
      <p:ext uri="{BB962C8B-B14F-4D97-AF65-F5344CB8AC3E}">
        <p14:creationId xmlns:p14="http://schemas.microsoft.com/office/powerpoint/2010/main" val="5090980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903C710-C3FC-B24E-DB1C-5E56411016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l="871" r="1" b="1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20CE1FC-6B23-6903-96EA-F5406F7AE687}"/>
              </a:ext>
            </a:extLst>
          </p:cNvPr>
          <p:cNvSpPr txBox="1"/>
          <p:nvPr/>
        </p:nvSpPr>
        <p:spPr>
          <a:xfrm>
            <a:off x="4294909" y="1265044"/>
            <a:ext cx="710738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Letter-join Air No-lead 8" panose="02000805000000020003" pitchFamily="50" charset="0"/>
              </a:rPr>
              <a:t>Our School Day</a:t>
            </a:r>
          </a:p>
          <a:p>
            <a:endParaRPr lang="en-GB" sz="2000" dirty="0">
              <a:latin typeface="Letter-join Air No-lead 8" panose="02000805000000020003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Letter-join Air No-lead 8" panose="02000805000000020003" pitchFamily="50" charset="0"/>
              </a:rPr>
              <a:t>Gates open at 8:35am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latin typeface="Letter-join Air No-lead 8" panose="02000805000000020003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Letter-join Air No-lead 8" panose="02000805000000020003" pitchFamily="50" charset="0"/>
              </a:rPr>
              <a:t>First bell – 8:40am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latin typeface="Letter-join Air No-lead 8" panose="02000805000000020003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Letter-join Air No-lead 8" panose="02000805000000020003" pitchFamily="50" charset="0"/>
              </a:rPr>
              <a:t>KS2 Door closes at 8:45am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latin typeface="Letter-join Air No-lead 8" panose="02000805000000020003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Letter-join Air No-lead 8" panose="02000805000000020003" pitchFamily="50" charset="0"/>
              </a:rPr>
              <a:t>Second bell – 8:50am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latin typeface="Letter-join Air No-lead 8" panose="02000805000000020003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Letter-join Air No-lead 8" panose="02000805000000020003" pitchFamily="50" charset="0"/>
              </a:rPr>
              <a:t>School day finishes at 3:10pm</a:t>
            </a:r>
          </a:p>
        </p:txBody>
      </p:sp>
    </p:spTree>
    <p:extLst>
      <p:ext uri="{BB962C8B-B14F-4D97-AF65-F5344CB8AC3E}">
        <p14:creationId xmlns:p14="http://schemas.microsoft.com/office/powerpoint/2010/main" val="3250813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0F63327-8DEC-7E1A-B822-0D4C1B1CCB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l="871" r="1" b="1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21DE091-92C9-1A53-2735-64526D8857AF}"/>
              </a:ext>
            </a:extLst>
          </p:cNvPr>
          <p:cNvSpPr txBox="1"/>
          <p:nvPr/>
        </p:nvSpPr>
        <p:spPr>
          <a:xfrm>
            <a:off x="2964873" y="335845"/>
            <a:ext cx="7370618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Letter-join Air No-lead 8" panose="02000805000000020003" pitchFamily="50" charset="0"/>
              </a:rPr>
              <a:t>Personal, Social, Health and Economic Education (PSHE)</a:t>
            </a:r>
          </a:p>
          <a:p>
            <a:endParaRPr lang="en-GB" dirty="0">
              <a:latin typeface="Letter-join Air No-lead 8" panose="02000805000000020003" pitchFamily="50" charset="0"/>
            </a:endParaRPr>
          </a:p>
          <a:p>
            <a:r>
              <a:rPr lang="en-GB" dirty="0">
                <a:latin typeface="Letter-join Air No-lead 8" panose="02000805000000020003" pitchFamily="50" charset="0"/>
              </a:rPr>
              <a:t>This year, we will be following the Kapow Primary RSE &amp; PSHE scheme, supporting children to develop the knowledge, confidence and skills they need to navigate everyday life.</a:t>
            </a:r>
          </a:p>
          <a:p>
            <a:r>
              <a:rPr lang="en-GB" dirty="0">
                <a:latin typeface="Letter-join Air No-lead 8" panose="02000805000000020003" pitchFamily="50" charset="0"/>
              </a:rPr>
              <a:t>Our learning will focus on: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Letter-join Air No-lead 8" panose="02000805000000020003" pitchFamily="50" charset="0"/>
              </a:rPr>
              <a:t>Healthy relationships: Building friendships, showing kindness, respect and understanding others.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Letter-join Air No-lead 8" panose="02000805000000020003" pitchFamily="50" charset="0"/>
              </a:rPr>
              <a:t>Health and wellbeing: Understanding emotions, mental health and how to maintain a healthy lifestyle.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Letter-join Air No-lead 8" panose="02000805000000020003" pitchFamily="50" charset="0"/>
              </a:rPr>
              <a:t>Online safety: Making safe and responsible choices when using technology.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Letter-join Air No-lead 8" panose="02000805000000020003" pitchFamily="50" charset="0"/>
              </a:rPr>
              <a:t>Staying safe: Recognising potential risks, understanding personal boundaries and knowing when to seek help.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Letter-join Air No-lead 8" panose="02000805000000020003" pitchFamily="50" charset="0"/>
              </a:rPr>
              <a:t>Growing and changing: Developing an age-appropriate understanding of how our bodies and feelings change.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Letter-join Air No-lead 8" panose="02000805000000020003" pitchFamily="50" charset="0"/>
              </a:rPr>
              <a:t>Life skills: Developing independence, decision-making and an understanding of the wider community.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dirty="0">
              <a:latin typeface="Letter-join Air No-lead 8" panose="02000805000000020003" pitchFamily="50" charset="0"/>
            </a:endParaRPr>
          </a:p>
          <a:p>
            <a:r>
              <a:rPr lang="en-GB" dirty="0">
                <a:latin typeface="Letter-join Air No-lead 8" panose="02000805000000020003" pitchFamily="50" charset="0"/>
              </a:rPr>
              <a:t>Lessons will involve discussions, stories, activities and opportunities for children to share their thoughts in a safe and supportive environment.</a:t>
            </a:r>
          </a:p>
          <a:p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19921080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D8D6146-4FA4-8D92-1ACF-0367B9F185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l="871" r="1" b="1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18C9F-5F4C-880A-69EC-BFA1D7CBC7F1}"/>
              </a:ext>
            </a:extLst>
          </p:cNvPr>
          <p:cNvSpPr txBox="1"/>
          <p:nvPr/>
        </p:nvSpPr>
        <p:spPr>
          <a:xfrm>
            <a:off x="3408218" y="346364"/>
            <a:ext cx="579120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Letter-join Air No-lead 8" panose="02000805000000020003" pitchFamily="50" charset="0"/>
              </a:rPr>
              <a:t>Timetable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15031BA-54D8-C171-24B9-00F12B299D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0530" y="1110326"/>
            <a:ext cx="10509999" cy="4637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77950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D69F3CB-2C87-A4EB-B122-CE095181D3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CC9217C-0C76-251D-FC59-AE831E7609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056968F-9DB9-75F2-010D-B985840ACA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l="871" r="1" b="1"/>
          <a:stretch>
            <a:fillRect/>
          </a:stretch>
        </p:blipFill>
        <p:spPr>
          <a:xfrm>
            <a:off x="20" y="0"/>
            <a:ext cx="12191980" cy="685671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C8B431F-DCE2-22F2-2203-1B74619FBFB1}"/>
              </a:ext>
            </a:extLst>
          </p:cNvPr>
          <p:cNvSpPr txBox="1"/>
          <p:nvPr/>
        </p:nvSpPr>
        <p:spPr>
          <a:xfrm>
            <a:off x="4627418" y="149860"/>
            <a:ext cx="71073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Letter-join Air No-lead 8" panose="02000805000000020003" pitchFamily="50" charset="0"/>
              </a:rPr>
              <a:t>Year Three Long Term Plan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47388B8-C275-DBEF-67FA-6204CC0698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1654" y="699830"/>
            <a:ext cx="8990310" cy="5808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9162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6BA11EA-760A-AF30-64EB-0B7CAC3602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A803619-8167-E36F-1803-53AC37B2BF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648039A-F506-9E3E-4762-80BA6A1E2B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l="871" r="1" b="1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2086F27-6123-8B67-22E9-F16FB3DB65B8}"/>
              </a:ext>
            </a:extLst>
          </p:cNvPr>
          <p:cNvSpPr txBox="1"/>
          <p:nvPr/>
        </p:nvSpPr>
        <p:spPr>
          <a:xfrm>
            <a:off x="4197927" y="1320462"/>
            <a:ext cx="5153891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Letter-join No-Lead 8" panose="02000503000000020003" pitchFamily="50" charset="0"/>
              </a:rPr>
              <a:t>Reading</a:t>
            </a:r>
            <a:br>
              <a:rPr lang="en-GB" sz="2000" dirty="0">
                <a:latin typeface="Letter-join No-Lead 8" panose="02000503000000020003" pitchFamily="50" charset="0"/>
              </a:rPr>
            </a:br>
            <a:br>
              <a:rPr lang="en-GB" sz="2000" dirty="0">
                <a:latin typeface="Letter-join No-Lead 8" panose="02000503000000020003" pitchFamily="50" charset="0"/>
              </a:rPr>
            </a:br>
            <a:r>
              <a:rPr lang="en-GB" sz="2000" dirty="0">
                <a:latin typeface="Letter-join No-Lead 8" panose="02000503000000020003" pitchFamily="50" charset="0"/>
              </a:rPr>
              <a:t>In Year 3 the expectation is to read 3-4 times a week for 10 minutes, each day. </a:t>
            </a:r>
            <a:br>
              <a:rPr lang="en-GB" sz="2000" dirty="0">
                <a:latin typeface="Letter-join No-Lead 8" panose="02000503000000020003" pitchFamily="50" charset="0"/>
              </a:rPr>
            </a:br>
            <a:br>
              <a:rPr lang="en-GB" sz="2000" dirty="0">
                <a:latin typeface="Letter-join No-Lead 8" panose="02000503000000020003" pitchFamily="50" charset="0"/>
              </a:rPr>
            </a:br>
            <a:r>
              <a:rPr lang="en-GB" sz="2000" dirty="0">
                <a:latin typeface="Letter-join No-Lead 8" panose="02000503000000020003" pitchFamily="50" charset="0"/>
              </a:rPr>
              <a:t>Please sign their book once read so we can change it in school. </a:t>
            </a:r>
            <a:br>
              <a:rPr lang="en-GB" sz="2000" dirty="0">
                <a:latin typeface="Letter-join No-Lead 8" panose="02000503000000020003" pitchFamily="50" charset="0"/>
              </a:rPr>
            </a:br>
            <a:br>
              <a:rPr lang="en-GB" sz="2000" dirty="0">
                <a:latin typeface="Letter-join No-Lead 8" panose="02000503000000020003" pitchFamily="50" charset="0"/>
              </a:rPr>
            </a:br>
            <a:r>
              <a:rPr lang="en-GB" sz="2000" dirty="0">
                <a:latin typeface="Letter-join No-Lead 8" panose="02000503000000020003" pitchFamily="50" charset="0"/>
              </a:rPr>
              <a:t>Children will choose their own new reading book, to encourage enjoyment and independence. </a:t>
            </a:r>
            <a:br>
              <a:rPr lang="en-GB" sz="2000" dirty="0">
                <a:latin typeface="Letter-join No-Lead 8" panose="02000503000000020003" pitchFamily="50" charset="0"/>
              </a:rPr>
            </a:br>
            <a:endParaRPr lang="en-GB" sz="2000" dirty="0">
              <a:latin typeface="Letter-join Air No-lead 8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00469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0B63D5-214E-5A01-1F40-3F44D664FE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E92B1A89-5A29-2673-1E38-012A54C87E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8B97DC5-94F7-2D7E-1BB5-553848DF0F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l="871" r="1" b="1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A1CA8F0-1CE4-7E98-3D2F-81F43EEB03B7}"/>
              </a:ext>
            </a:extLst>
          </p:cNvPr>
          <p:cNvSpPr txBox="1"/>
          <p:nvPr/>
        </p:nvSpPr>
        <p:spPr>
          <a:xfrm>
            <a:off x="4003963" y="1555989"/>
            <a:ext cx="515389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Letter-join No-Lead 8" panose="02000503000000020003" pitchFamily="50" charset="0"/>
              </a:rPr>
              <a:t>Keeping in Touch</a:t>
            </a:r>
          </a:p>
          <a:p>
            <a:endParaRPr lang="en-GB" sz="2000" b="1" dirty="0">
              <a:latin typeface="Letter-join No-Lead 8" panose="02000503000000020003" pitchFamily="50" charset="0"/>
            </a:endParaRPr>
          </a:p>
          <a:p>
            <a:r>
              <a:rPr lang="en-GB" sz="2000" b="1" dirty="0">
                <a:latin typeface="Letter-join No-Lead 8" panose="02000503000000020003" pitchFamily="50" charset="0"/>
              </a:rPr>
              <a:t>To keep in touch, please keep an eye on Class Dojo to see what is going on </a:t>
            </a:r>
            <a:r>
              <a:rPr lang="en-GB" sz="2000" b="1" dirty="0">
                <a:latin typeface="Letter-join No-Lead 8" panose="02000503000000020003" pitchFamily="50" charset="0"/>
                <a:sym typeface="Wingdings" panose="05000000000000000000" pitchFamily="2" charset="2"/>
              </a:rPr>
              <a:t></a:t>
            </a:r>
          </a:p>
          <a:p>
            <a:endParaRPr lang="en-GB" sz="2000" b="1" dirty="0">
              <a:latin typeface="Letter-join No-Lead 8" panose="02000503000000020003" pitchFamily="50" charset="0"/>
              <a:sym typeface="Wingdings" panose="05000000000000000000" pitchFamily="2" charset="2"/>
            </a:endParaRPr>
          </a:p>
          <a:p>
            <a:r>
              <a:rPr lang="en-GB" sz="2000" b="1" dirty="0">
                <a:latin typeface="Letter-join No-Lead 8" panose="02000503000000020003" pitchFamily="50" charset="0"/>
                <a:sym typeface="Wingdings" panose="05000000000000000000" pitchFamily="2" charset="2"/>
              </a:rPr>
              <a:t>Also, you can contact myself or any of our other lovely team by calling the office or speaking to us at the start or end of the day. </a:t>
            </a:r>
            <a:br>
              <a:rPr lang="en-GB" sz="2000" dirty="0">
                <a:latin typeface="Letter-join No-Lead 8" panose="02000503000000020003" pitchFamily="50" charset="0"/>
              </a:rPr>
            </a:br>
            <a:endParaRPr lang="en-GB" sz="2000" dirty="0">
              <a:latin typeface="Letter-join Air No-lead 8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8758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B69453B-0687-1D5A-C8F3-56E76B521C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BFD3088-FCC7-A700-CFBC-CDFB89CFA5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B7858A6-24E2-7E8E-7E83-C04256263E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l="871" r="1" b="1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5EC58C9-9DB7-3AA1-5065-73C7E43E7738}"/>
              </a:ext>
            </a:extLst>
          </p:cNvPr>
          <p:cNvSpPr txBox="1"/>
          <p:nvPr/>
        </p:nvSpPr>
        <p:spPr>
          <a:xfrm>
            <a:off x="4003963" y="1555989"/>
            <a:ext cx="51538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Letter-join No-Lead 8" panose="02000503000000020003" pitchFamily="50" charset="0"/>
              </a:rPr>
              <a:t>Thank you! </a:t>
            </a:r>
            <a:r>
              <a:rPr lang="en-GB" sz="2000" b="1" dirty="0">
                <a:latin typeface="Letter-join No-Lead 8" panose="02000503000000020003" pitchFamily="50" charset="0"/>
                <a:sym typeface="Wingdings" panose="05000000000000000000" pitchFamily="2" charset="2"/>
              </a:rPr>
              <a:t></a:t>
            </a:r>
          </a:p>
          <a:p>
            <a:endParaRPr lang="en-GB" sz="2000" b="1" dirty="0">
              <a:latin typeface="Letter-join No-Lead 8" panose="02000503000000020003" pitchFamily="50" charset="0"/>
              <a:sym typeface="Wingdings" panose="05000000000000000000" pitchFamily="2" charset="2"/>
            </a:endParaRPr>
          </a:p>
          <a:p>
            <a:r>
              <a:rPr lang="en-GB" sz="2000" b="1">
                <a:latin typeface="Letter-join No-Lead 8" panose="02000503000000020003" pitchFamily="50" charset="0"/>
                <a:sym typeface="Wingdings" panose="05000000000000000000" pitchFamily="2" charset="2"/>
              </a:rPr>
              <a:t>Any questions?</a:t>
            </a:r>
            <a:br>
              <a:rPr lang="en-GB" sz="2000" dirty="0">
                <a:latin typeface="Letter-join No-Lead 8" panose="02000503000000020003" pitchFamily="50" charset="0"/>
              </a:rPr>
            </a:br>
            <a:endParaRPr lang="en-GB" sz="2000" dirty="0">
              <a:latin typeface="Letter-join Air No-lead 8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26970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352</Words>
  <Application>Microsoft Office PowerPoint</Application>
  <PresentationFormat>Widescreen</PresentationFormat>
  <Paragraphs>43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Aptos</vt:lpstr>
      <vt:lpstr>Aptos Display</vt:lpstr>
      <vt:lpstr>Arial</vt:lpstr>
      <vt:lpstr>Letter-join Air No-lead 8</vt:lpstr>
      <vt:lpstr>Letter-join No-Lead 8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Harriet Moseley</dc:creator>
  <cp:lastModifiedBy>Harriet Moseley</cp:lastModifiedBy>
  <cp:revision>1</cp:revision>
  <dcterms:created xsi:type="dcterms:W3CDTF">2026-10-04T15:37:34Z</dcterms:created>
  <dcterms:modified xsi:type="dcterms:W3CDTF">2026-10-04T16:00:53Z</dcterms:modified>
</cp:coreProperties>
</file>