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handoutMasterIdLst>
    <p:handoutMasterId r:id="rId18"/>
  </p:handoutMasterIdLst>
  <p:sldIdLst>
    <p:sldId id="312" r:id="rId5"/>
    <p:sldId id="316" r:id="rId6"/>
    <p:sldId id="347" r:id="rId7"/>
    <p:sldId id="330" r:id="rId8"/>
    <p:sldId id="337" r:id="rId9"/>
    <p:sldId id="310" r:id="rId10"/>
    <p:sldId id="339" r:id="rId11"/>
    <p:sldId id="346" r:id="rId12"/>
    <p:sldId id="320" r:id="rId13"/>
    <p:sldId id="342" r:id="rId14"/>
    <p:sldId id="341" r:id="rId15"/>
    <p:sldId id="336" r:id="rId16"/>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5EF"/>
    <a:srgbClr val="D2EADB"/>
    <a:srgbClr val="DC48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645" autoAdjust="0"/>
    <p:restoredTop sz="95687" autoAdjust="0"/>
  </p:normalViewPr>
  <p:slideViewPr>
    <p:cSldViewPr snapToGrid="0">
      <p:cViewPr varScale="1">
        <p:scale>
          <a:sx n="86" d="100"/>
          <a:sy n="86" d="100"/>
        </p:scale>
        <p:origin x="72" y="101"/>
      </p:cViewPr>
      <p:guideLst/>
    </p:cSldViewPr>
  </p:slideViewPr>
  <p:outlineViewPr>
    <p:cViewPr>
      <p:scale>
        <a:sx n="33" d="100"/>
        <a:sy n="33" d="100"/>
      </p:scale>
      <p:origin x="0" y="-3480"/>
    </p:cViewPr>
  </p:outlineViewPr>
  <p:notesTextViewPr>
    <p:cViewPr>
      <p:scale>
        <a:sx n="1" d="1"/>
        <a:sy n="1" d="1"/>
      </p:scale>
      <p:origin x="0" y="0"/>
    </p:cViewPr>
  </p:notesTextViewPr>
  <p:sorterViewPr>
    <p:cViewPr>
      <p:scale>
        <a:sx n="100" d="100"/>
        <a:sy n="100" d="100"/>
      </p:scale>
      <p:origin x="0" y="-1522"/>
    </p:cViewPr>
  </p:sorterViewPr>
  <p:notesViewPr>
    <p:cSldViewPr snapToGrid="0">
      <p:cViewPr varScale="1">
        <p:scale>
          <a:sx n="114" d="100"/>
          <a:sy n="114" d="100"/>
        </p:scale>
        <p:origin x="147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ED7A934-0635-4E76-95FD-43993B1828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D43A72F8-57B8-4FBF-B54E-88A861E91D4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B03D2B8-90B5-4E43-A91B-D76A33FD64F5}" type="datetime1">
              <a:rPr lang="en-GB" smtClean="0"/>
              <a:t>08/09/2025</a:t>
            </a:fld>
            <a:endParaRPr lang="en-GB" dirty="0"/>
          </a:p>
        </p:txBody>
      </p:sp>
      <p:sp>
        <p:nvSpPr>
          <p:cNvPr id="4" name="Footer Placeholder 3">
            <a:extLst>
              <a:ext uri="{FF2B5EF4-FFF2-40B4-BE49-F238E27FC236}">
                <a16:creationId xmlns:a16="http://schemas.microsoft.com/office/drawing/2014/main" id="{604A6038-4A3D-4CE4-A3B5-D6E97612120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0D286FF7-47DD-4A75-85A8-6445E3411EA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98FC685-2169-447E-B5F0-6D799AEBC20E}" type="slidenum">
              <a:rPr lang="en-GB" smtClean="0"/>
              <a:t>‹#›</a:t>
            </a:fld>
            <a:endParaRPr lang="en-GB" dirty="0"/>
          </a:p>
        </p:txBody>
      </p:sp>
    </p:spTree>
    <p:extLst>
      <p:ext uri="{BB962C8B-B14F-4D97-AF65-F5344CB8AC3E}">
        <p14:creationId xmlns:p14="http://schemas.microsoft.com/office/powerpoint/2010/main" val="355725551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380C91BF-44A6-44D1-9A65-7D2CE39F365E}" type="datetime1">
              <a:rPr lang="en-GB" smtClean="0"/>
              <a:t>08/09/2025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7926890-3464-4466-B789-5BB6DD4ADC9C}" type="slidenum">
              <a:rPr lang="en-GB" smtClean="0"/>
              <a:t>‹#›</a:t>
            </a:fld>
            <a:endParaRPr lang="en-GB" dirty="0"/>
          </a:p>
        </p:txBody>
      </p:sp>
    </p:spTree>
    <p:extLst>
      <p:ext uri="{BB962C8B-B14F-4D97-AF65-F5344CB8AC3E}">
        <p14:creationId xmlns:p14="http://schemas.microsoft.com/office/powerpoint/2010/main" val="3129477299"/>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rtl="0"/>
            <a:fld id="{F7926890-3464-4466-B789-5BB6DD4ADC9C}" type="slidenum">
              <a:rPr lang="en-GB" smtClean="0"/>
              <a:t>1</a:t>
            </a:fld>
            <a:endParaRPr lang="en-GB" dirty="0"/>
          </a:p>
        </p:txBody>
      </p:sp>
      <p:sp>
        <p:nvSpPr>
          <p:cNvPr id="5" name="Date Placeholder 4">
            <a:extLst>
              <a:ext uri="{FF2B5EF4-FFF2-40B4-BE49-F238E27FC236}">
                <a16:creationId xmlns:a16="http://schemas.microsoft.com/office/drawing/2014/main" id="{A5523EE1-F371-4FFC-BAFD-D8D7660C0508}"/>
              </a:ext>
            </a:extLst>
          </p:cNvPr>
          <p:cNvSpPr>
            <a:spLocks noGrp="1"/>
          </p:cNvSpPr>
          <p:nvPr>
            <p:ph type="dt" idx="1"/>
          </p:nvPr>
        </p:nvSpPr>
        <p:spPr/>
        <p:txBody>
          <a:bodyPr/>
          <a:lstStyle/>
          <a:p>
            <a:pPr rtl="0"/>
            <a:fld id="{D02B3502-ABAF-40F0-A098-FF39E435F5CF}" type="datetime1">
              <a:rPr lang="en-GB" smtClean="0"/>
              <a:t>08/09/2025</a:t>
            </a:fld>
            <a:endParaRPr lang="en-GB" dirty="0"/>
          </a:p>
        </p:txBody>
      </p:sp>
    </p:spTree>
    <p:extLst>
      <p:ext uri="{BB962C8B-B14F-4D97-AF65-F5344CB8AC3E}">
        <p14:creationId xmlns:p14="http://schemas.microsoft.com/office/powerpoint/2010/main" val="3110754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D8F377C1-C87F-430D-847A-8ACC8BAF1B06}"/>
              </a:ext>
            </a:extLst>
          </p:cNvPr>
          <p:cNvSpPr>
            <a:spLocks noGrp="1"/>
          </p:cNvSpPr>
          <p:nvPr>
            <p:ph type="dt" idx="1"/>
          </p:nvPr>
        </p:nvSpPr>
        <p:spPr/>
        <p:txBody>
          <a:bodyPr/>
          <a:lstStyle/>
          <a:p>
            <a:pPr rtl="0"/>
            <a:fld id="{E3875E71-2220-46C6-943B-80F6A5837EAE}" type="datetime1">
              <a:rPr lang="en-GB" smtClean="0"/>
              <a:t>08/09/2025</a:t>
            </a:fld>
            <a:endParaRPr lang="en-GB" dirty="0"/>
          </a:p>
        </p:txBody>
      </p:sp>
    </p:spTree>
    <p:extLst>
      <p:ext uri="{BB962C8B-B14F-4D97-AF65-F5344CB8AC3E}">
        <p14:creationId xmlns:p14="http://schemas.microsoft.com/office/powerpoint/2010/main" val="4056682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3672D29B-A8A0-4DE2-9EC5-900F1B742B12}"/>
              </a:ext>
            </a:extLst>
          </p:cNvPr>
          <p:cNvSpPr>
            <a:spLocks noGrp="1"/>
          </p:cNvSpPr>
          <p:nvPr>
            <p:ph type="dt" idx="1"/>
          </p:nvPr>
        </p:nvSpPr>
        <p:spPr/>
        <p:txBody>
          <a:bodyPr/>
          <a:lstStyle/>
          <a:p>
            <a:pPr rtl="0"/>
            <a:fld id="{F2A8A544-6824-469E-BC10-45E51C565984}" type="datetime1">
              <a:rPr lang="en-GB" smtClean="0"/>
              <a:t>08/09/2025</a:t>
            </a:fld>
            <a:endParaRPr lang="en-GB" dirty="0"/>
          </a:p>
        </p:txBody>
      </p:sp>
    </p:spTree>
    <p:extLst>
      <p:ext uri="{BB962C8B-B14F-4D97-AF65-F5344CB8AC3E}">
        <p14:creationId xmlns:p14="http://schemas.microsoft.com/office/powerpoint/2010/main" val="1470174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9F6BE2E7-3A57-476A-BBB2-D42896773DCC}"/>
              </a:ext>
            </a:extLst>
          </p:cNvPr>
          <p:cNvSpPr>
            <a:spLocks noGrp="1"/>
          </p:cNvSpPr>
          <p:nvPr>
            <p:ph type="dt" idx="1"/>
          </p:nvPr>
        </p:nvSpPr>
        <p:spPr/>
        <p:txBody>
          <a:bodyPr/>
          <a:lstStyle/>
          <a:p>
            <a:pPr rtl="0"/>
            <a:fld id="{5B7C80A7-CEBB-4CF8-98E4-807AB43F6BE2}" type="datetime1">
              <a:rPr lang="en-GB" smtClean="0"/>
              <a:t>08/09/2025</a:t>
            </a:fld>
            <a:endParaRPr lang="en-GB" dirty="0"/>
          </a:p>
        </p:txBody>
      </p:sp>
    </p:spTree>
    <p:extLst>
      <p:ext uri="{BB962C8B-B14F-4D97-AF65-F5344CB8AC3E}">
        <p14:creationId xmlns:p14="http://schemas.microsoft.com/office/powerpoint/2010/main" val="1791212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3672D29B-A8A0-4DE2-9EC5-900F1B742B12}"/>
              </a:ext>
            </a:extLst>
          </p:cNvPr>
          <p:cNvSpPr>
            <a:spLocks noGrp="1"/>
          </p:cNvSpPr>
          <p:nvPr>
            <p:ph type="dt" idx="1"/>
          </p:nvPr>
        </p:nvSpPr>
        <p:spPr/>
        <p:txBody>
          <a:bodyPr/>
          <a:lstStyle/>
          <a:p>
            <a:pPr rtl="0"/>
            <a:fld id="{F2A8A544-6824-469E-BC10-45E51C565984}" type="datetime1">
              <a:rPr lang="en-GB" smtClean="0"/>
              <a:t>08/09/2025</a:t>
            </a:fld>
            <a:endParaRPr lang="en-GB" dirty="0"/>
          </a:p>
        </p:txBody>
      </p:sp>
    </p:spTree>
    <p:extLst>
      <p:ext uri="{BB962C8B-B14F-4D97-AF65-F5344CB8AC3E}">
        <p14:creationId xmlns:p14="http://schemas.microsoft.com/office/powerpoint/2010/main" val="3159891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DAE8A1A4-5161-4E3F-8CAB-FE87927F98E7}"/>
              </a:ext>
            </a:extLst>
          </p:cNvPr>
          <p:cNvSpPr>
            <a:spLocks noGrp="1"/>
          </p:cNvSpPr>
          <p:nvPr>
            <p:ph type="dt" idx="1"/>
          </p:nvPr>
        </p:nvSpPr>
        <p:spPr/>
        <p:txBody>
          <a:bodyPr/>
          <a:lstStyle/>
          <a:p>
            <a:pPr rtl="0"/>
            <a:fld id="{3EFA92A6-AFB2-4B13-86EE-130CE0C83291}" type="datetime1">
              <a:rPr lang="en-GB" smtClean="0"/>
              <a:t>08/09/2025</a:t>
            </a:fld>
            <a:endParaRPr lang="en-GB" dirty="0"/>
          </a:p>
        </p:txBody>
      </p:sp>
    </p:spTree>
    <p:extLst>
      <p:ext uri="{BB962C8B-B14F-4D97-AF65-F5344CB8AC3E}">
        <p14:creationId xmlns:p14="http://schemas.microsoft.com/office/powerpoint/2010/main" val="3511872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DAE8A1A4-5161-4E3F-8CAB-FE87927F98E7}"/>
              </a:ext>
            </a:extLst>
          </p:cNvPr>
          <p:cNvSpPr>
            <a:spLocks noGrp="1"/>
          </p:cNvSpPr>
          <p:nvPr>
            <p:ph type="dt" idx="1"/>
          </p:nvPr>
        </p:nvSpPr>
        <p:spPr/>
        <p:txBody>
          <a:bodyPr/>
          <a:lstStyle/>
          <a:p>
            <a:pPr rtl="0"/>
            <a:fld id="{3EFA92A6-AFB2-4B13-86EE-130CE0C83291}" type="datetime1">
              <a:rPr lang="en-GB" smtClean="0"/>
              <a:t>08/09/2025</a:t>
            </a:fld>
            <a:endParaRPr lang="en-GB" dirty="0"/>
          </a:p>
        </p:txBody>
      </p:sp>
    </p:spTree>
    <p:extLst>
      <p:ext uri="{BB962C8B-B14F-4D97-AF65-F5344CB8AC3E}">
        <p14:creationId xmlns:p14="http://schemas.microsoft.com/office/powerpoint/2010/main" val="22474303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5"/>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3251742-F350-4E0A-882E-44E34E005EF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Date Placeholder 4">
            <a:extLst>
              <a:ext uri="{FF2B5EF4-FFF2-40B4-BE49-F238E27FC236}">
                <a16:creationId xmlns:a16="http://schemas.microsoft.com/office/drawing/2014/main" id="{C272D5FF-A24A-427A-9705-7636EE30AED8}"/>
              </a:ext>
            </a:extLst>
          </p:cNvPr>
          <p:cNvSpPr>
            <a:spLocks noGrp="1"/>
          </p:cNvSpPr>
          <p:nvPr>
            <p:ph type="dt" idx="1"/>
          </p:nvPr>
        </p:nvSpPr>
        <p:spPr/>
        <p:txBody>
          <a:bodyPr/>
          <a:lstStyle/>
          <a:p>
            <a:pPr rtl="0"/>
            <a:fld id="{12008CBD-F6A0-447F-ACA3-0D09A2C15DA0}" type="datetime1">
              <a:rPr lang="en-GB" smtClean="0"/>
              <a:t>08/09/2025</a:t>
            </a:fld>
            <a:endParaRPr lang="en-GB" dirty="0"/>
          </a:p>
        </p:txBody>
      </p:sp>
    </p:spTree>
    <p:extLst>
      <p:ext uri="{BB962C8B-B14F-4D97-AF65-F5344CB8AC3E}">
        <p14:creationId xmlns:p14="http://schemas.microsoft.com/office/powerpoint/2010/main" val="681323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bg1"/>
        </a:solidFill>
        <a:effectLst/>
      </p:bgPr>
    </p:bg>
    <p:spTree>
      <p:nvGrpSpPr>
        <p:cNvPr id="1" name=""/>
        <p:cNvGrpSpPr/>
        <p:nvPr/>
      </p:nvGrpSpPr>
      <p:grpSpPr>
        <a:xfrm>
          <a:off x="0" y="0"/>
          <a:ext cx="0" cy="0"/>
          <a:chOff x="0" y="0"/>
          <a:chExt cx="0" cy="0"/>
        </a:xfrm>
      </p:grpSpPr>
      <p:sp>
        <p:nvSpPr>
          <p:cNvPr id="74" name="Freeform: Shape 73">
            <a:extLst>
              <a:ext uri="{FF2B5EF4-FFF2-40B4-BE49-F238E27FC236}">
                <a16:creationId xmlns:a16="http://schemas.microsoft.com/office/drawing/2014/main" id="{232146ED-1740-4E0E-8996-4B5179214354}"/>
              </a:ext>
              <a:ext uri="{C183D7F6-B498-43B3-948B-1728B52AA6E4}">
                <adec:decorative xmlns="" xmlns:adec="http://schemas.microsoft.com/office/drawing/2017/decorative" val="1"/>
              </a:ext>
            </a:extLst>
          </p:cNvPr>
          <p:cNvSpPr/>
          <p:nvPr userDrawn="1"/>
        </p:nvSpPr>
        <p:spPr>
          <a:xfrm>
            <a:off x="3" y="2"/>
            <a:ext cx="2134216" cy="2258161"/>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75" name="Freeform: Shape 74">
            <a:extLst>
              <a:ext uri="{FF2B5EF4-FFF2-40B4-BE49-F238E27FC236}">
                <a16:creationId xmlns:a16="http://schemas.microsoft.com/office/drawing/2014/main" id="{5C431250-2534-41F8-915B-18FCC65650FB}"/>
              </a:ext>
              <a:ext uri="{C183D7F6-B498-43B3-948B-1728B52AA6E4}">
                <adec:decorative xmlns="" xmlns:adec="http://schemas.microsoft.com/office/drawing/2017/decorative" val="1"/>
              </a:ext>
            </a:extLst>
          </p:cNvPr>
          <p:cNvSpPr/>
          <p:nvPr userDrawn="1"/>
        </p:nvSpPr>
        <p:spPr>
          <a:xfrm>
            <a:off x="3" y="2"/>
            <a:ext cx="2134216" cy="2258161"/>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grpSp>
        <p:nvGrpSpPr>
          <p:cNvPr id="76" name="Group 75">
            <a:extLst>
              <a:ext uri="{FF2B5EF4-FFF2-40B4-BE49-F238E27FC236}">
                <a16:creationId xmlns:a16="http://schemas.microsoft.com/office/drawing/2014/main" id="{73D7C106-260D-4F16-93A6-3C076C9E6C68}"/>
              </a:ext>
              <a:ext uri="{C183D7F6-B498-43B3-948B-1728B52AA6E4}">
                <adec:decorative xmlns="" xmlns:adec="http://schemas.microsoft.com/office/drawing/2017/decorative" val="1"/>
              </a:ext>
            </a:extLst>
          </p:cNvPr>
          <p:cNvGrpSpPr/>
          <p:nvPr userDrawn="1"/>
        </p:nvGrpSpPr>
        <p:grpSpPr>
          <a:xfrm>
            <a:off x="1481312" y="743744"/>
            <a:ext cx="4860256" cy="4589316"/>
            <a:chOff x="1481312" y="743744"/>
            <a:chExt cx="4860256" cy="4589316"/>
          </a:xfrm>
        </p:grpSpPr>
        <p:sp>
          <p:nvSpPr>
            <p:cNvPr id="77" name="Rectangle 76" descr="Tag=AccentColor&#10;Flavor=Light&#10;Target=Fill">
              <a:extLst>
                <a:ext uri="{FF2B5EF4-FFF2-40B4-BE49-F238E27FC236}">
                  <a16:creationId xmlns:a16="http://schemas.microsoft.com/office/drawing/2014/main" id="{CE90353B-4B0C-4677-A170-00AD60175039}"/>
                </a:ext>
              </a:extLst>
            </p:cNvPr>
            <p:cNvSpPr/>
            <p:nvPr/>
          </p:nvSpPr>
          <p:spPr>
            <a:xfrm>
              <a:off x="1481312" y="743744"/>
              <a:ext cx="4860256" cy="4589316"/>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78" name="Rectangle 77" descr="Tag=AccentColor&#10;Flavor=Light&#10;Target=Fill">
              <a:extLst>
                <a:ext uri="{FF2B5EF4-FFF2-40B4-BE49-F238E27FC236}">
                  <a16:creationId xmlns:a16="http://schemas.microsoft.com/office/drawing/2014/main" id="{4C70E8BC-9282-41C2-B22A-745DB1C827CF}"/>
                </a:ext>
              </a:extLst>
            </p:cNvPr>
            <p:cNvSpPr/>
            <p:nvPr/>
          </p:nvSpPr>
          <p:spPr>
            <a:xfrm>
              <a:off x="1481312" y="743744"/>
              <a:ext cx="4860256" cy="4589316"/>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grpSp>
      <p:sp useBgFill="1">
        <p:nvSpPr>
          <p:cNvPr id="79" name="Rectangle 78">
            <a:extLst>
              <a:ext uri="{FF2B5EF4-FFF2-40B4-BE49-F238E27FC236}">
                <a16:creationId xmlns:a16="http://schemas.microsoft.com/office/drawing/2014/main" id="{BB51E472-8334-4DEB-9D39-8E4FFA92E21E}"/>
              </a:ext>
              <a:ext uri="{C183D7F6-B498-43B3-948B-1728B52AA6E4}">
                <adec:decorative xmlns="" xmlns:adec="http://schemas.microsoft.com/office/drawing/2017/decorative" val="1"/>
              </a:ext>
            </a:extLst>
          </p:cNvPr>
          <p:cNvSpPr/>
          <p:nvPr userDrawn="1"/>
        </p:nvSpPr>
        <p:spPr>
          <a:xfrm>
            <a:off x="1379729" y="648365"/>
            <a:ext cx="4860256" cy="4589316"/>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80" name="Title 1">
            <a:extLst>
              <a:ext uri="{FF2B5EF4-FFF2-40B4-BE49-F238E27FC236}">
                <a16:creationId xmlns:a16="http://schemas.microsoft.com/office/drawing/2014/main" id="{CC645776-A980-4F78-8E9D-4EA5572A59C6}"/>
              </a:ext>
            </a:extLst>
          </p:cNvPr>
          <p:cNvSpPr>
            <a:spLocks noGrp="1"/>
          </p:cNvSpPr>
          <p:nvPr>
            <p:ph type="ctrTitle" hasCustomPrompt="1"/>
          </p:nvPr>
        </p:nvSpPr>
        <p:spPr>
          <a:xfrm>
            <a:off x="1521269" y="799275"/>
            <a:ext cx="4579668" cy="3028072"/>
          </a:xfrm>
        </p:spPr>
        <p:txBody>
          <a:bodyPr rtlCol="0"/>
          <a:lstStyle>
            <a:lvl1pPr algn="ctr">
              <a:defRPr sz="6000" b="1" spc="1500" baseline="0"/>
            </a:lvl1pPr>
          </a:lstStyle>
          <a:p>
            <a:pPr rtl="0"/>
            <a:r>
              <a:rPr lang="en-GB"/>
              <a:t>CLICK TO ADD TITLE</a:t>
            </a:r>
          </a:p>
        </p:txBody>
      </p:sp>
      <p:sp>
        <p:nvSpPr>
          <p:cNvPr id="81" name="Subtitle 2">
            <a:extLst>
              <a:ext uri="{FF2B5EF4-FFF2-40B4-BE49-F238E27FC236}">
                <a16:creationId xmlns:a16="http://schemas.microsoft.com/office/drawing/2014/main" id="{4F03E6E3-0D95-48FF-BBCC-EA589CD1285B}"/>
              </a:ext>
            </a:extLst>
          </p:cNvPr>
          <p:cNvSpPr>
            <a:spLocks noGrp="1"/>
          </p:cNvSpPr>
          <p:nvPr>
            <p:ph type="subTitle" idx="1" hasCustomPrompt="1"/>
          </p:nvPr>
        </p:nvSpPr>
        <p:spPr>
          <a:xfrm>
            <a:off x="1521269" y="3919422"/>
            <a:ext cx="4579668" cy="1166797"/>
          </a:xfrm>
        </p:spPr>
        <p:txBody>
          <a:bodyPr rtlCol="0"/>
          <a:lstStyle>
            <a:lvl1pPr algn="ctr">
              <a:buNone/>
              <a:defRPr sz="2400" spc="400" baseline="0"/>
            </a:lvl1pPr>
          </a:lstStyle>
          <a:p>
            <a:pPr rtl="0"/>
            <a:r>
              <a:rPr lang="en-GB"/>
              <a:t>CLICK TO ADD SUBTITLE</a:t>
            </a:r>
          </a:p>
        </p:txBody>
      </p:sp>
      <p:sp>
        <p:nvSpPr>
          <p:cNvPr id="82" name="Oval 81">
            <a:extLst>
              <a:ext uri="{FF2B5EF4-FFF2-40B4-BE49-F238E27FC236}">
                <a16:creationId xmlns:a16="http://schemas.microsoft.com/office/drawing/2014/main" id="{10275C51-172D-4FE9-A45A-D3DAD166B854}"/>
              </a:ext>
              <a:ext uri="{C183D7F6-B498-43B3-948B-1728B52AA6E4}">
                <adec:decorative xmlns="" xmlns:adec="http://schemas.microsoft.com/office/drawing/2017/decorative" val="1"/>
              </a:ext>
            </a:extLst>
          </p:cNvPr>
          <p:cNvSpPr/>
          <p:nvPr userDrawn="1"/>
        </p:nvSpPr>
        <p:spPr>
          <a:xfrm>
            <a:off x="1199364" y="4074364"/>
            <a:ext cx="365125" cy="365125"/>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83" name="Freeform: Shape 82">
            <a:extLst>
              <a:ext uri="{FF2B5EF4-FFF2-40B4-BE49-F238E27FC236}">
                <a16:creationId xmlns:a16="http://schemas.microsoft.com/office/drawing/2014/main" id="{DB95E389-C1AA-4243-931C-270FE4BB06C6}"/>
              </a:ext>
              <a:ext uri="{C183D7F6-B498-43B3-948B-1728B52AA6E4}">
                <adec:decorative xmlns="" xmlns:adec="http://schemas.microsoft.com/office/drawing/2017/decorative" val="1"/>
              </a:ext>
            </a:extLst>
          </p:cNvPr>
          <p:cNvSpPr/>
          <p:nvPr userDrawn="1"/>
        </p:nvSpPr>
        <p:spPr>
          <a:xfrm>
            <a:off x="10602612" y="5333060"/>
            <a:ext cx="1589388" cy="1524940"/>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84" name="Freeform: Shape 83">
            <a:extLst>
              <a:ext uri="{FF2B5EF4-FFF2-40B4-BE49-F238E27FC236}">
                <a16:creationId xmlns:a16="http://schemas.microsoft.com/office/drawing/2014/main" id="{310E7790-D96D-4055-AA95-63C286EC7D57}"/>
              </a:ext>
              <a:ext uri="{C183D7F6-B498-43B3-948B-1728B52AA6E4}">
                <adec:decorative xmlns="" xmlns:adec="http://schemas.microsoft.com/office/drawing/2017/decorative" val="1"/>
              </a:ext>
            </a:extLst>
          </p:cNvPr>
          <p:cNvSpPr/>
          <p:nvPr userDrawn="1"/>
        </p:nvSpPr>
        <p:spPr>
          <a:xfrm>
            <a:off x="10602612" y="5333060"/>
            <a:ext cx="1589388" cy="1524940"/>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p>
        </p:txBody>
      </p:sp>
      <p:grpSp>
        <p:nvGrpSpPr>
          <p:cNvPr id="86" name="Graphic 185">
            <a:extLst>
              <a:ext uri="{FF2B5EF4-FFF2-40B4-BE49-F238E27FC236}">
                <a16:creationId xmlns:a16="http://schemas.microsoft.com/office/drawing/2014/main" id="{4E460B18-E051-4152-85D3-76A93C7EA455}"/>
              </a:ext>
              <a:ext uri="{C183D7F6-B498-43B3-948B-1728B52AA6E4}">
                <adec:decorative xmlns="" xmlns:adec="http://schemas.microsoft.com/office/drawing/2017/decorative" val="1"/>
              </a:ext>
            </a:extLst>
          </p:cNvPr>
          <p:cNvGrpSpPr/>
          <p:nvPr userDrawn="1"/>
        </p:nvGrpSpPr>
        <p:grpSpPr>
          <a:xfrm>
            <a:off x="9805475" y="1581418"/>
            <a:ext cx="843746" cy="375828"/>
            <a:chOff x="9841624" y="4115729"/>
            <a:chExt cx="602170" cy="268223"/>
          </a:xfrm>
          <a:solidFill>
            <a:schemeClr val="tx1"/>
          </a:solidFill>
        </p:grpSpPr>
        <p:sp>
          <p:nvSpPr>
            <p:cNvPr id="87" name="Freeform: Shape 86">
              <a:extLst>
                <a:ext uri="{FF2B5EF4-FFF2-40B4-BE49-F238E27FC236}">
                  <a16:creationId xmlns:a16="http://schemas.microsoft.com/office/drawing/2014/main" id="{94B28A43-F583-4902-9997-46A4D316FB8A}"/>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88" name="Freeform: Shape 87">
              <a:extLst>
                <a:ext uri="{FF2B5EF4-FFF2-40B4-BE49-F238E27FC236}">
                  <a16:creationId xmlns:a16="http://schemas.microsoft.com/office/drawing/2014/main" id="{8BCE79F2-2624-4906-9841-566BD8DDA4AD}"/>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89" name="Freeform: Shape 88">
              <a:extLst>
                <a:ext uri="{FF2B5EF4-FFF2-40B4-BE49-F238E27FC236}">
                  <a16:creationId xmlns:a16="http://schemas.microsoft.com/office/drawing/2014/main" id="{4AF102FA-9C0A-4844-A187-23CECD95C4AF}"/>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90" name="Freeform: Shape 89">
              <a:extLst>
                <a:ext uri="{FF2B5EF4-FFF2-40B4-BE49-F238E27FC236}">
                  <a16:creationId xmlns:a16="http://schemas.microsoft.com/office/drawing/2014/main" id="{BC9F252A-1680-4777-BF7D-67B153676A1D}"/>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sp>
          <p:nvSpPr>
            <p:cNvPr id="91" name="Freeform: Shape 90">
              <a:extLst>
                <a:ext uri="{FF2B5EF4-FFF2-40B4-BE49-F238E27FC236}">
                  <a16:creationId xmlns:a16="http://schemas.microsoft.com/office/drawing/2014/main" id="{6D161B24-FE00-4550-AB2C-02C42C60B82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solidFill>
                  <a:schemeClr val="accent1"/>
                </a:solidFill>
              </a:endParaRPr>
            </a:p>
          </p:txBody>
        </p:sp>
      </p:grpSp>
      <p:sp>
        <p:nvSpPr>
          <p:cNvPr id="92" name="Oval 91">
            <a:extLst>
              <a:ext uri="{FF2B5EF4-FFF2-40B4-BE49-F238E27FC236}">
                <a16:creationId xmlns:a16="http://schemas.microsoft.com/office/drawing/2014/main" id="{DAD8B4A3-DD6F-428E-9D74-E63865CE7D0A}"/>
              </a:ext>
              <a:ext uri="{C183D7F6-B498-43B3-948B-1728B52AA6E4}">
                <adec:decorative xmlns="" xmlns:adec="http://schemas.microsoft.com/office/drawing/2017/decorative" val="1"/>
              </a:ext>
            </a:extLst>
          </p:cNvPr>
          <p:cNvSpPr/>
          <p:nvPr userDrawn="1"/>
        </p:nvSpPr>
        <p:spPr>
          <a:xfrm>
            <a:off x="1199364" y="4074364"/>
            <a:ext cx="365125" cy="365125"/>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p>
        </p:txBody>
      </p:sp>
      <p:sp>
        <p:nvSpPr>
          <p:cNvPr id="96" name="Picture Placeholder 2">
            <a:extLst>
              <a:ext uri="{FF2B5EF4-FFF2-40B4-BE49-F238E27FC236}">
                <a16:creationId xmlns:a16="http://schemas.microsoft.com/office/drawing/2014/main" id="{99E7F282-7DB7-4431-A6A3-9E912E06F812}"/>
              </a:ext>
            </a:extLst>
          </p:cNvPr>
          <p:cNvSpPr>
            <a:spLocks noGrp="1"/>
          </p:cNvSpPr>
          <p:nvPr>
            <p:ph type="pic" sz="quarter" idx="13" hasCustomPrompt="1"/>
          </p:nvPr>
        </p:nvSpPr>
        <p:spPr>
          <a:xfrm>
            <a:off x="7068418" y="1957246"/>
            <a:ext cx="4207947" cy="4207948"/>
          </a:xfrm>
        </p:spPr>
        <p:txBody>
          <a:bodyPr rtlCol="0"/>
          <a:lstStyle>
            <a:lvl1pPr algn="ctr">
              <a:buNone/>
              <a:defRPr/>
            </a:lvl1pPr>
          </a:lstStyle>
          <a:p>
            <a:pPr rtl="0"/>
            <a:r>
              <a:rPr lang="en-GB"/>
              <a:t>Click to add photo</a:t>
            </a:r>
          </a:p>
        </p:txBody>
      </p:sp>
    </p:spTree>
    <p:extLst>
      <p:ext uri="{BB962C8B-B14F-4D97-AF65-F5344CB8AC3E}">
        <p14:creationId xmlns:p14="http://schemas.microsoft.com/office/powerpoint/2010/main" val="5401075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60" name="Title 1">
            <a:extLst>
              <a:ext uri="{FF2B5EF4-FFF2-40B4-BE49-F238E27FC236}">
                <a16:creationId xmlns:a16="http://schemas.microsoft.com/office/drawing/2014/main" id="{BF92C786-F148-4356-BCC8-D4DB6DC80390}"/>
              </a:ext>
            </a:extLst>
          </p:cNvPr>
          <p:cNvSpPr>
            <a:spLocks noGrp="1"/>
          </p:cNvSpPr>
          <p:nvPr>
            <p:ph type="title"/>
          </p:nvPr>
        </p:nvSpPr>
        <p:spPr>
          <a:xfrm>
            <a:off x="5956784" y="396117"/>
            <a:ext cx="5217172" cy="1158857"/>
          </a:xfrm>
        </p:spPr>
        <p:txBody>
          <a:bodyPr rtlCol="0" anchor="b">
            <a:normAutofit/>
          </a:bodyPr>
          <a:lstStyle/>
          <a:p>
            <a:pPr rtl="0"/>
            <a:r>
              <a:rPr lang="en-GB"/>
              <a:t>Click to edit Master title style</a:t>
            </a:r>
          </a:p>
        </p:txBody>
      </p:sp>
      <p:sp>
        <p:nvSpPr>
          <p:cNvPr id="45" name="Picture Placeholder 2">
            <a:extLst>
              <a:ext uri="{FF2B5EF4-FFF2-40B4-BE49-F238E27FC236}">
                <a16:creationId xmlns:a16="http://schemas.microsoft.com/office/drawing/2014/main" id="{CC8A9357-2526-4109-8861-DCB89A78CA7F}"/>
              </a:ext>
            </a:extLst>
          </p:cNvPr>
          <p:cNvSpPr>
            <a:spLocks noGrp="1"/>
          </p:cNvSpPr>
          <p:nvPr>
            <p:ph type="pic" sz="quarter" idx="13" hasCustomPrompt="1"/>
          </p:nvPr>
        </p:nvSpPr>
        <p:spPr>
          <a:xfrm>
            <a:off x="1526293" y="1554582"/>
            <a:ext cx="3555043" cy="3217333"/>
          </a:xfrm>
        </p:spPr>
        <p:txBody>
          <a:bodyPr rtlCol="0"/>
          <a:lstStyle>
            <a:lvl1pPr>
              <a:buFontTx/>
              <a:buNone/>
              <a:defRPr/>
            </a:lvl1pPr>
          </a:lstStyle>
          <a:p>
            <a:pPr rtl="0"/>
            <a:r>
              <a:rPr lang="en-GB"/>
              <a:t>Click to add photo</a:t>
            </a:r>
          </a:p>
        </p:txBody>
      </p:sp>
      <p:sp>
        <p:nvSpPr>
          <p:cNvPr id="298" name="Content Placeholder 2">
            <a:extLst>
              <a:ext uri="{FF2B5EF4-FFF2-40B4-BE49-F238E27FC236}">
                <a16:creationId xmlns:a16="http://schemas.microsoft.com/office/drawing/2014/main" id="{F0A93A7F-1937-4643-B9E7-342A8CB87BBB}"/>
              </a:ext>
            </a:extLst>
          </p:cNvPr>
          <p:cNvSpPr>
            <a:spLocks noGrp="1"/>
          </p:cNvSpPr>
          <p:nvPr>
            <p:ph idx="1" hasCustomPrompt="1"/>
          </p:nvPr>
        </p:nvSpPr>
        <p:spPr>
          <a:xfrm>
            <a:off x="5956783" y="1747592"/>
            <a:ext cx="5217173" cy="4351338"/>
          </a:xfrm>
        </p:spPr>
        <p:txBody>
          <a:bodyPr rtlCol="0">
            <a:normAutofit/>
          </a:bodyPr>
          <a:lstStyle>
            <a:lvl1pPr>
              <a:buFontTx/>
              <a:buNone/>
              <a:defRPr sz="2400"/>
            </a:lvl1pPr>
          </a:lstStyle>
          <a:p>
            <a:pPr rtl="0">
              <a:lnSpc>
                <a:spcPct val="130000"/>
              </a:lnSpc>
            </a:pPr>
            <a:r>
              <a:rPr lang="en-GB"/>
              <a:t>Click to add text</a:t>
            </a:r>
          </a:p>
        </p:txBody>
      </p:sp>
      <p:grpSp>
        <p:nvGrpSpPr>
          <p:cNvPr id="3" name="Group 2">
            <a:extLst>
              <a:ext uri="{FF2B5EF4-FFF2-40B4-BE49-F238E27FC236}">
                <a16:creationId xmlns:a16="http://schemas.microsoft.com/office/drawing/2014/main" id="{B5082B2A-0AFE-456C-9506-A5DAF807FFE7}"/>
              </a:ext>
              <a:ext uri="{C183D7F6-B498-43B3-948B-1728B52AA6E4}">
                <adec:decorative xmlns="" xmlns:adec="http://schemas.microsoft.com/office/drawing/2017/decorative" val="1"/>
              </a:ext>
            </a:extLst>
          </p:cNvPr>
          <p:cNvGrpSpPr/>
          <p:nvPr userDrawn="1"/>
        </p:nvGrpSpPr>
        <p:grpSpPr>
          <a:xfrm>
            <a:off x="739959" y="3491269"/>
            <a:ext cx="365021" cy="365021"/>
            <a:chOff x="739959" y="3491269"/>
            <a:chExt cx="365021" cy="365021"/>
          </a:xfrm>
        </p:grpSpPr>
        <p:sp>
          <p:nvSpPr>
            <p:cNvPr id="267" name="Oval 266">
              <a:extLst>
                <a:ext uri="{FF2B5EF4-FFF2-40B4-BE49-F238E27FC236}">
                  <a16:creationId xmlns:a16="http://schemas.microsoft.com/office/drawing/2014/main" id="{1D723022-AE16-42E7-AB92-B0D8FA9619B6}"/>
                </a:ext>
                <a:ext uri="{C183D7F6-B498-43B3-948B-1728B52AA6E4}">
                  <adec:decorative xmlns="" xmlns:adec="http://schemas.microsoft.com/office/drawing/2017/decorative" val="1"/>
                </a:ext>
              </a:extLst>
            </p:cNvPr>
            <p:cNvSpPr/>
            <p:nvPr userDrawn="1"/>
          </p:nvSpPr>
          <p:spPr>
            <a:xfrm>
              <a:off x="739959" y="3491269"/>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p>
          </p:txBody>
        </p:sp>
        <p:sp>
          <p:nvSpPr>
            <p:cNvPr id="268" name="Oval 267">
              <a:extLst>
                <a:ext uri="{FF2B5EF4-FFF2-40B4-BE49-F238E27FC236}">
                  <a16:creationId xmlns:a16="http://schemas.microsoft.com/office/drawing/2014/main" id="{01A660D0-3253-401B-9F04-DD8E71CC7A7F}"/>
                </a:ext>
                <a:ext uri="{C183D7F6-B498-43B3-948B-1728B52AA6E4}">
                  <adec:decorative xmlns="" xmlns:adec="http://schemas.microsoft.com/office/drawing/2017/decorative" val="1"/>
                </a:ext>
              </a:extLst>
            </p:cNvPr>
            <p:cNvSpPr/>
            <p:nvPr userDrawn="1"/>
          </p:nvSpPr>
          <p:spPr>
            <a:xfrm>
              <a:off x="739959" y="3491269"/>
              <a:ext cx="365021" cy="36502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dirty="0"/>
            </a:p>
          </p:txBody>
        </p:sp>
      </p:grpSp>
      <p:grpSp>
        <p:nvGrpSpPr>
          <p:cNvPr id="2" name="Group 1">
            <a:extLst>
              <a:ext uri="{FF2B5EF4-FFF2-40B4-BE49-F238E27FC236}">
                <a16:creationId xmlns:a16="http://schemas.microsoft.com/office/drawing/2014/main" id="{7D1E36DE-F754-4C67-AEDB-7A4CD5259E08}"/>
              </a:ext>
              <a:ext uri="{C183D7F6-B498-43B3-948B-1728B52AA6E4}">
                <adec:decorative xmlns="" xmlns:adec="http://schemas.microsoft.com/office/drawing/2017/decorative" val="1"/>
              </a:ext>
            </a:extLst>
          </p:cNvPr>
          <p:cNvGrpSpPr/>
          <p:nvPr userDrawn="1"/>
        </p:nvGrpSpPr>
        <p:grpSpPr>
          <a:xfrm>
            <a:off x="496583" y="550047"/>
            <a:ext cx="1910252" cy="709661"/>
            <a:chOff x="496583" y="795582"/>
            <a:chExt cx="1910252" cy="709661"/>
          </a:xfrm>
        </p:grpSpPr>
        <p:grpSp>
          <p:nvGrpSpPr>
            <p:cNvPr id="261" name="Graphic 38">
              <a:extLst>
                <a:ext uri="{FF2B5EF4-FFF2-40B4-BE49-F238E27FC236}">
                  <a16:creationId xmlns:a16="http://schemas.microsoft.com/office/drawing/2014/main" id="{A4AD9011-9DCC-4A0F-BA80-27E6D3D5C046}"/>
                </a:ext>
                <a:ext uri="{C183D7F6-B498-43B3-948B-1728B52AA6E4}">
                  <adec:decorative xmlns="" xmlns:adec="http://schemas.microsoft.com/office/drawing/2017/decorative" val="1"/>
                </a:ext>
              </a:extLst>
            </p:cNvPr>
            <p:cNvGrpSpPr/>
            <p:nvPr userDrawn="1"/>
          </p:nvGrpSpPr>
          <p:grpSpPr>
            <a:xfrm>
              <a:off x="496583" y="795582"/>
              <a:ext cx="1910252" cy="709661"/>
              <a:chOff x="2267504" y="2540250"/>
              <a:chExt cx="1990951" cy="739641"/>
            </a:xfrm>
            <a:solidFill>
              <a:schemeClr val="tx1"/>
            </a:solidFill>
          </p:grpSpPr>
          <p:sp>
            <p:nvSpPr>
              <p:cNvPr id="262" name="Freeform: Shape 261">
                <a:extLst>
                  <a:ext uri="{FF2B5EF4-FFF2-40B4-BE49-F238E27FC236}">
                    <a16:creationId xmlns:a16="http://schemas.microsoft.com/office/drawing/2014/main" id="{A0221D30-DD4B-4E09-850A-CBBAAA4A051C}"/>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rtl="0"/>
                <a:endParaRPr lang="en-GB" dirty="0"/>
              </a:p>
            </p:txBody>
          </p:sp>
          <p:sp>
            <p:nvSpPr>
              <p:cNvPr id="263" name="Freeform: Shape 262">
                <a:extLst>
                  <a:ext uri="{FF2B5EF4-FFF2-40B4-BE49-F238E27FC236}">
                    <a16:creationId xmlns:a16="http://schemas.microsoft.com/office/drawing/2014/main" id="{3FDF1E24-BE7D-49F6-A5A0-29D2796918E4}"/>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rtl="0"/>
                <a:endParaRPr lang="en-GB" dirty="0"/>
              </a:p>
            </p:txBody>
          </p:sp>
        </p:grpSp>
        <p:grpSp>
          <p:nvGrpSpPr>
            <p:cNvPr id="264" name="Graphic 38">
              <a:extLst>
                <a:ext uri="{FF2B5EF4-FFF2-40B4-BE49-F238E27FC236}">
                  <a16:creationId xmlns:a16="http://schemas.microsoft.com/office/drawing/2014/main" id="{BBB1AE73-7E55-49A4-8496-2B21B9BAB179}"/>
                </a:ext>
                <a:ext uri="{C183D7F6-B498-43B3-948B-1728B52AA6E4}">
                  <adec:decorative xmlns="" xmlns:adec="http://schemas.microsoft.com/office/drawing/2017/decorative" val="1"/>
                </a:ext>
              </a:extLst>
            </p:cNvPr>
            <p:cNvGrpSpPr/>
            <p:nvPr userDrawn="1"/>
          </p:nvGrpSpPr>
          <p:grpSpPr>
            <a:xfrm>
              <a:off x="496583" y="795582"/>
              <a:ext cx="1910252" cy="709661"/>
              <a:chOff x="2267504" y="2540250"/>
              <a:chExt cx="1990951" cy="739641"/>
            </a:xfrm>
            <a:solidFill>
              <a:schemeClr val="tx1">
                <a:alpha val="60000"/>
              </a:schemeClr>
            </a:solidFill>
          </p:grpSpPr>
          <p:sp>
            <p:nvSpPr>
              <p:cNvPr id="265" name="Freeform: Shape 264">
                <a:extLst>
                  <a:ext uri="{FF2B5EF4-FFF2-40B4-BE49-F238E27FC236}">
                    <a16:creationId xmlns:a16="http://schemas.microsoft.com/office/drawing/2014/main" id="{D8406302-2A06-4B65-834B-079262BAD676}"/>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rtl="0"/>
                <a:endParaRPr lang="en-GB" dirty="0"/>
              </a:p>
            </p:txBody>
          </p:sp>
          <p:sp>
            <p:nvSpPr>
              <p:cNvPr id="266" name="Freeform: Shape 265">
                <a:extLst>
                  <a:ext uri="{FF2B5EF4-FFF2-40B4-BE49-F238E27FC236}">
                    <a16:creationId xmlns:a16="http://schemas.microsoft.com/office/drawing/2014/main" id="{8756BB86-0FFE-405F-8023-37552370FB06}"/>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rtl="0"/>
                <a:endParaRPr lang="en-GB" dirty="0"/>
              </a:p>
            </p:txBody>
          </p:sp>
        </p:grpSp>
      </p:grpSp>
      <p:sp>
        <p:nvSpPr>
          <p:cNvPr id="299" name="Date Placeholder 178">
            <a:extLst>
              <a:ext uri="{FF2B5EF4-FFF2-40B4-BE49-F238E27FC236}">
                <a16:creationId xmlns:a16="http://schemas.microsoft.com/office/drawing/2014/main" id="{82E560EB-BE56-4EED-AE06-F6BBC6A77F06}"/>
              </a:ext>
            </a:extLst>
          </p:cNvPr>
          <p:cNvSpPr>
            <a:spLocks noGrp="1"/>
          </p:cNvSpPr>
          <p:nvPr>
            <p:ph type="dt" sz="half" idx="10"/>
          </p:nvPr>
        </p:nvSpPr>
        <p:spPr>
          <a:xfrm>
            <a:off x="838200" y="6356350"/>
            <a:ext cx="2743200" cy="365125"/>
          </a:xfrm>
        </p:spPr>
        <p:txBody>
          <a:bodyPr rtlCol="0"/>
          <a:lstStyle/>
          <a:p>
            <a:pPr rtl="0"/>
            <a:r>
              <a:rPr lang="en-GB"/>
              <a:t>2/1/20XX</a:t>
            </a:r>
            <a:endParaRPr lang="en-GB" dirty="0"/>
          </a:p>
        </p:txBody>
      </p:sp>
      <p:sp>
        <p:nvSpPr>
          <p:cNvPr id="300" name="Footer Placeholder 179">
            <a:extLst>
              <a:ext uri="{FF2B5EF4-FFF2-40B4-BE49-F238E27FC236}">
                <a16:creationId xmlns:a16="http://schemas.microsoft.com/office/drawing/2014/main" id="{B8F63808-3D77-44F6-BA39-EBAA7F3A644A}"/>
              </a:ext>
            </a:extLst>
          </p:cNvPr>
          <p:cNvSpPr>
            <a:spLocks noGrp="1"/>
          </p:cNvSpPr>
          <p:nvPr>
            <p:ph type="ftr" sz="quarter" idx="11"/>
          </p:nvPr>
        </p:nvSpPr>
        <p:spPr>
          <a:xfrm>
            <a:off x="4038600" y="6356350"/>
            <a:ext cx="4114800" cy="365125"/>
          </a:xfrm>
        </p:spPr>
        <p:txBody>
          <a:bodyPr rtlCol="0"/>
          <a:lstStyle/>
          <a:p>
            <a:pPr rtl="0"/>
            <a:r>
              <a:rPr lang="en-GB"/>
              <a:t>PRESENTATION TITLE</a:t>
            </a:r>
          </a:p>
        </p:txBody>
      </p:sp>
      <p:sp>
        <p:nvSpPr>
          <p:cNvPr id="301" name="Slide Number Placeholder 180">
            <a:extLst>
              <a:ext uri="{FF2B5EF4-FFF2-40B4-BE49-F238E27FC236}">
                <a16:creationId xmlns:a16="http://schemas.microsoft.com/office/drawing/2014/main" id="{48A1F651-8B76-426E-B2A3-79B5E58870B3}"/>
              </a:ext>
            </a:extLst>
          </p:cNvPr>
          <p:cNvSpPr>
            <a:spLocks noGrp="1"/>
          </p:cNvSpPr>
          <p:nvPr>
            <p:ph type="sldNum" sz="quarter" idx="12"/>
          </p:nvPr>
        </p:nvSpPr>
        <p:spPr>
          <a:xfrm>
            <a:off x="8610600" y="6356350"/>
            <a:ext cx="2743200" cy="365125"/>
          </a:xfrm>
        </p:spPr>
        <p:txBody>
          <a:bodyPr rtlCol="0"/>
          <a:lstStyle/>
          <a:p>
            <a:pPr rtl="0"/>
            <a:fld id="{5EA792F7-1D9E-4C7E-A103-E8EDFDC2691E}" type="slidenum">
              <a:rPr lang="en-GB" smtClean="0"/>
              <a:t>‹#›</a:t>
            </a:fld>
            <a:endParaRPr lang="en-GB" dirty="0"/>
          </a:p>
        </p:txBody>
      </p:sp>
    </p:spTree>
    <p:extLst>
      <p:ext uri="{BB962C8B-B14F-4D97-AF65-F5344CB8AC3E}">
        <p14:creationId xmlns:p14="http://schemas.microsoft.com/office/powerpoint/2010/main" val="4033488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5F21EE69-A1CB-4D3C-A300-F309A781E65B}"/>
              </a:ext>
            </a:extLst>
          </p:cNvPr>
          <p:cNvSpPr>
            <a:spLocks noGrp="1"/>
          </p:cNvSpPr>
          <p:nvPr>
            <p:ph type="title"/>
          </p:nvPr>
        </p:nvSpPr>
        <p:spPr>
          <a:xfrm>
            <a:off x="938907" y="282800"/>
            <a:ext cx="5217172" cy="1288673"/>
          </a:xfrm>
        </p:spPr>
        <p:txBody>
          <a:bodyPr rtlCol="0" anchor="b">
            <a:normAutofit/>
          </a:bodyPr>
          <a:lstStyle/>
          <a:p>
            <a:pPr rtl="0"/>
            <a:r>
              <a:rPr lang="en-GB"/>
              <a:t>Click to edit Master title style</a:t>
            </a:r>
            <a:endParaRPr lang="en-GB" dirty="0"/>
          </a:p>
        </p:txBody>
      </p:sp>
      <p:sp>
        <p:nvSpPr>
          <p:cNvPr id="18" name="Content Placeholder 2">
            <a:extLst>
              <a:ext uri="{FF2B5EF4-FFF2-40B4-BE49-F238E27FC236}">
                <a16:creationId xmlns:a16="http://schemas.microsoft.com/office/drawing/2014/main" id="{04201678-5DBC-491F-AA38-F3DF166C36BE}"/>
              </a:ext>
            </a:extLst>
          </p:cNvPr>
          <p:cNvSpPr>
            <a:spLocks noGrp="1"/>
          </p:cNvSpPr>
          <p:nvPr>
            <p:ph idx="1" hasCustomPrompt="1"/>
          </p:nvPr>
        </p:nvSpPr>
        <p:spPr>
          <a:xfrm>
            <a:off x="938906" y="1715151"/>
            <a:ext cx="5217173" cy="4351338"/>
          </a:xfrm>
        </p:spPr>
        <p:txBody>
          <a:bodyPr rtlCol="0">
            <a:normAutofit/>
          </a:bodyPr>
          <a:lstStyle>
            <a:lvl1pPr marL="0" indent="0">
              <a:lnSpc>
                <a:spcPct val="100000"/>
              </a:lnSpc>
              <a:buFontTx/>
              <a:buNone/>
              <a:defRPr sz="1800"/>
            </a:lvl1pPr>
          </a:lstStyle>
          <a:p>
            <a:pPr rtl="0">
              <a:lnSpc>
                <a:spcPct val="130000"/>
              </a:lnSpc>
            </a:pPr>
            <a:r>
              <a:rPr lang="en-GB"/>
              <a:t>Click to add text</a:t>
            </a:r>
          </a:p>
        </p:txBody>
      </p:sp>
      <p:sp>
        <p:nvSpPr>
          <p:cNvPr id="368" name="Picture Placeholder 370">
            <a:extLst>
              <a:ext uri="{FF2B5EF4-FFF2-40B4-BE49-F238E27FC236}">
                <a16:creationId xmlns:a16="http://schemas.microsoft.com/office/drawing/2014/main" id="{669561A4-DF87-4818-9B88-D1EF83F03B98}"/>
              </a:ext>
            </a:extLst>
          </p:cNvPr>
          <p:cNvSpPr>
            <a:spLocks noGrp="1"/>
          </p:cNvSpPr>
          <p:nvPr>
            <p:ph type="pic" sz="quarter" idx="13" hasCustomPrompt="1"/>
          </p:nvPr>
        </p:nvSpPr>
        <p:spPr>
          <a:xfrm>
            <a:off x="7235389" y="322503"/>
            <a:ext cx="4114800" cy="2931037"/>
          </a:xfrm>
        </p:spPr>
        <p:txBody>
          <a:bodyPr rtlCol="0"/>
          <a:lstStyle>
            <a:lvl1pPr>
              <a:buFontTx/>
              <a:buNone/>
              <a:defRPr/>
            </a:lvl1pPr>
          </a:lstStyle>
          <a:p>
            <a:pPr rtl="0"/>
            <a:r>
              <a:rPr lang="en-GB"/>
              <a:t>Click to add photo</a:t>
            </a:r>
          </a:p>
        </p:txBody>
      </p:sp>
      <p:sp>
        <p:nvSpPr>
          <p:cNvPr id="369" name="Picture Placeholder 372">
            <a:extLst>
              <a:ext uri="{FF2B5EF4-FFF2-40B4-BE49-F238E27FC236}">
                <a16:creationId xmlns:a16="http://schemas.microsoft.com/office/drawing/2014/main" id="{FFEE5DD2-649D-41DC-9898-8730D76FDB98}"/>
              </a:ext>
            </a:extLst>
          </p:cNvPr>
          <p:cNvSpPr>
            <a:spLocks noGrp="1"/>
          </p:cNvSpPr>
          <p:nvPr>
            <p:ph type="pic" sz="quarter" idx="14" hasCustomPrompt="1"/>
          </p:nvPr>
        </p:nvSpPr>
        <p:spPr>
          <a:xfrm>
            <a:off x="7235389" y="3370011"/>
            <a:ext cx="4114799" cy="2931036"/>
          </a:xfrm>
        </p:spPr>
        <p:txBody>
          <a:bodyPr rtlCol="0"/>
          <a:lstStyle>
            <a:lvl1pPr>
              <a:buFontTx/>
              <a:buNone/>
              <a:defRPr/>
            </a:lvl1pPr>
          </a:lstStyle>
          <a:p>
            <a:pPr rtl="0"/>
            <a:r>
              <a:rPr lang="en-GB"/>
              <a:t>Click to add photo</a:t>
            </a:r>
          </a:p>
        </p:txBody>
      </p:sp>
      <p:sp>
        <p:nvSpPr>
          <p:cNvPr id="385" name="Date Placeholder 384">
            <a:extLst>
              <a:ext uri="{FF2B5EF4-FFF2-40B4-BE49-F238E27FC236}">
                <a16:creationId xmlns:a16="http://schemas.microsoft.com/office/drawing/2014/main" id="{7B72116B-F388-4C73-BC4A-D8292B5DA7E2}"/>
              </a:ext>
            </a:extLst>
          </p:cNvPr>
          <p:cNvSpPr>
            <a:spLocks noGrp="1"/>
          </p:cNvSpPr>
          <p:nvPr>
            <p:ph type="dt" sz="half" idx="15"/>
          </p:nvPr>
        </p:nvSpPr>
        <p:spPr/>
        <p:txBody>
          <a:bodyPr rtlCol="0"/>
          <a:lstStyle/>
          <a:p>
            <a:pPr rtl="0"/>
            <a:r>
              <a:rPr lang="en-GB"/>
              <a:t>2/1/20XX</a:t>
            </a:r>
            <a:endParaRPr lang="en-GB" dirty="0"/>
          </a:p>
        </p:txBody>
      </p:sp>
      <p:sp>
        <p:nvSpPr>
          <p:cNvPr id="386" name="Footer Placeholder 385">
            <a:extLst>
              <a:ext uri="{FF2B5EF4-FFF2-40B4-BE49-F238E27FC236}">
                <a16:creationId xmlns:a16="http://schemas.microsoft.com/office/drawing/2014/main" id="{C072D4A9-194F-4843-B39B-6C34A5D2F221}"/>
              </a:ext>
            </a:extLst>
          </p:cNvPr>
          <p:cNvSpPr>
            <a:spLocks noGrp="1"/>
          </p:cNvSpPr>
          <p:nvPr>
            <p:ph type="ftr" sz="quarter" idx="16"/>
          </p:nvPr>
        </p:nvSpPr>
        <p:spPr/>
        <p:txBody>
          <a:bodyPr rtlCol="0"/>
          <a:lstStyle/>
          <a:p>
            <a:pPr rtl="0"/>
            <a:r>
              <a:rPr lang="en-GB"/>
              <a:t>PRESENTATION TITLE</a:t>
            </a:r>
          </a:p>
        </p:txBody>
      </p:sp>
      <p:sp>
        <p:nvSpPr>
          <p:cNvPr id="387" name="Slide Number Placeholder 386">
            <a:extLst>
              <a:ext uri="{FF2B5EF4-FFF2-40B4-BE49-F238E27FC236}">
                <a16:creationId xmlns:a16="http://schemas.microsoft.com/office/drawing/2014/main" id="{7827E1CE-788E-4245-B60E-D39AFA591483}"/>
              </a:ext>
            </a:extLst>
          </p:cNvPr>
          <p:cNvSpPr>
            <a:spLocks noGrp="1"/>
          </p:cNvSpPr>
          <p:nvPr>
            <p:ph type="sldNum" sz="quarter" idx="17"/>
          </p:nvPr>
        </p:nvSpPr>
        <p:spPr/>
        <p:txBody>
          <a:bodyPr rtlCol="0"/>
          <a:lstStyle/>
          <a:p>
            <a:pPr rtl="0"/>
            <a:fld id="{5EA792F7-1D9E-4C7E-A103-E8EDFDC2691E}" type="slidenum">
              <a:rPr lang="en-GB" smtClean="0"/>
              <a:t>‹#›</a:t>
            </a:fld>
            <a:endParaRPr lang="en-GB" dirty="0"/>
          </a:p>
        </p:txBody>
      </p:sp>
      <p:grpSp>
        <p:nvGrpSpPr>
          <p:cNvPr id="9" name="Graphic 190">
            <a:extLst>
              <a:ext uri="{FF2B5EF4-FFF2-40B4-BE49-F238E27FC236}">
                <a16:creationId xmlns:a16="http://schemas.microsoft.com/office/drawing/2014/main" id="{06F4FBF1-A331-46A0-BDC5-7CEDEA62EE39}"/>
              </a:ext>
              <a:ext uri="{C183D7F6-B498-43B3-948B-1728B52AA6E4}">
                <adec:decorative xmlns="" xmlns:adec="http://schemas.microsoft.com/office/drawing/2017/decorative" val="1"/>
              </a:ext>
            </a:extLst>
          </p:cNvPr>
          <p:cNvGrpSpPr/>
          <p:nvPr userDrawn="1"/>
        </p:nvGrpSpPr>
        <p:grpSpPr>
          <a:xfrm>
            <a:off x="5756620" y="736826"/>
            <a:ext cx="1598829" cy="531293"/>
            <a:chOff x="2504802" y="1755501"/>
            <a:chExt cx="1598829" cy="531293"/>
          </a:xfrm>
          <a:solidFill>
            <a:schemeClr val="tx1"/>
          </a:solidFill>
        </p:grpSpPr>
        <p:sp>
          <p:nvSpPr>
            <p:cNvPr id="10" name="Freeform: Shape 9">
              <a:extLst>
                <a:ext uri="{FF2B5EF4-FFF2-40B4-BE49-F238E27FC236}">
                  <a16:creationId xmlns:a16="http://schemas.microsoft.com/office/drawing/2014/main" id="{AE637E45-FDA6-4FDD-96BD-4728E6FEF3C5}"/>
                </a:ext>
              </a:extLst>
            </p:cNvPr>
            <p:cNvSpPr/>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 name="Freeform: Shape 10">
              <a:extLst>
                <a:ext uri="{FF2B5EF4-FFF2-40B4-BE49-F238E27FC236}">
                  <a16:creationId xmlns:a16="http://schemas.microsoft.com/office/drawing/2014/main" id="{34CE57ED-0E56-4B8D-BFC4-44C434AB2F54}"/>
                </a:ext>
              </a:extLst>
            </p:cNvPr>
            <p:cNvSpPr/>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nvGrpSpPr>
          <p:cNvPr id="12" name="Group 11">
            <a:extLst>
              <a:ext uri="{FF2B5EF4-FFF2-40B4-BE49-F238E27FC236}">
                <a16:creationId xmlns:a16="http://schemas.microsoft.com/office/drawing/2014/main" id="{D6B131DC-4B42-4E21-8EE4-FCF7D6602B71}"/>
              </a:ext>
              <a:ext uri="{C183D7F6-B498-43B3-948B-1728B52AA6E4}">
                <adec:decorative xmlns="" xmlns:adec="http://schemas.microsoft.com/office/drawing/2017/decorative" val="1"/>
              </a:ext>
            </a:extLst>
          </p:cNvPr>
          <p:cNvGrpSpPr/>
          <p:nvPr userDrawn="1"/>
        </p:nvGrpSpPr>
        <p:grpSpPr>
          <a:xfrm>
            <a:off x="10885765" y="619275"/>
            <a:ext cx="932200" cy="932200"/>
            <a:chOff x="10791258" y="619275"/>
            <a:chExt cx="932200" cy="932200"/>
          </a:xfrm>
        </p:grpSpPr>
        <p:sp>
          <p:nvSpPr>
            <p:cNvPr id="13" name="Graphic 212">
              <a:extLst>
                <a:ext uri="{FF2B5EF4-FFF2-40B4-BE49-F238E27FC236}">
                  <a16:creationId xmlns:a16="http://schemas.microsoft.com/office/drawing/2014/main" id="{D826499E-185F-4853-8982-212973714079}"/>
                </a:ext>
              </a:extLst>
            </p:cNvPr>
            <p:cNvSpPr/>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4" name="Graphic 212">
              <a:extLst>
                <a:ext uri="{FF2B5EF4-FFF2-40B4-BE49-F238E27FC236}">
                  <a16:creationId xmlns:a16="http://schemas.microsoft.com/office/drawing/2014/main" id="{4B93A407-DCC0-4287-A189-DAFDA6CE5D81}"/>
                </a:ext>
              </a:extLst>
            </p:cNvPr>
            <p:cNvSpPr/>
            <p:nvPr/>
          </p:nvSpPr>
          <p:spPr>
            <a:xfrm>
              <a:off x="10791258" y="619275"/>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grpSp>
        <p:nvGrpSpPr>
          <p:cNvPr id="15" name="Group 14">
            <a:extLst>
              <a:ext uri="{FF2B5EF4-FFF2-40B4-BE49-F238E27FC236}">
                <a16:creationId xmlns:a16="http://schemas.microsoft.com/office/drawing/2014/main" id="{3B628FE6-4C4F-49A8-9B42-67396AB1B101}"/>
              </a:ext>
              <a:ext uri="{C183D7F6-B498-43B3-948B-1728B52AA6E4}">
                <adec:decorative xmlns="" xmlns:adec="http://schemas.microsoft.com/office/drawing/2017/decorative" val="1"/>
              </a:ext>
            </a:extLst>
          </p:cNvPr>
          <p:cNvGrpSpPr/>
          <p:nvPr userDrawn="1"/>
        </p:nvGrpSpPr>
        <p:grpSpPr>
          <a:xfrm>
            <a:off x="10631201" y="4961088"/>
            <a:ext cx="1152011" cy="1152022"/>
            <a:chOff x="10154386" y="4452483"/>
            <a:chExt cx="1443404" cy="1443418"/>
          </a:xfrm>
          <a:solidFill>
            <a:schemeClr val="tx1"/>
          </a:solidFill>
        </p:grpSpPr>
        <p:grpSp>
          <p:nvGrpSpPr>
            <p:cNvPr id="16" name="Graphic 4">
              <a:extLst>
                <a:ext uri="{FF2B5EF4-FFF2-40B4-BE49-F238E27FC236}">
                  <a16:creationId xmlns:a16="http://schemas.microsoft.com/office/drawing/2014/main" id="{31A752B8-0B61-4973-8AE2-32B13026F5D0}"/>
                </a:ext>
              </a:extLst>
            </p:cNvPr>
            <p:cNvGrpSpPr/>
            <p:nvPr/>
          </p:nvGrpSpPr>
          <p:grpSpPr>
            <a:xfrm>
              <a:off x="10154386" y="4452483"/>
              <a:ext cx="1443404" cy="1443418"/>
              <a:chOff x="5734037" y="3067039"/>
              <a:chExt cx="724483" cy="724489"/>
            </a:xfrm>
            <a:grpFill/>
          </p:grpSpPr>
          <p:sp>
            <p:nvSpPr>
              <p:cNvPr id="189" name="Freeform: Shape 188">
                <a:extLst>
                  <a:ext uri="{FF2B5EF4-FFF2-40B4-BE49-F238E27FC236}">
                    <a16:creationId xmlns:a16="http://schemas.microsoft.com/office/drawing/2014/main" id="{5B0C923D-2B15-4591-91AF-7076EB2D39DF}"/>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0" name="Freeform: Shape 189">
                <a:extLst>
                  <a:ext uri="{FF2B5EF4-FFF2-40B4-BE49-F238E27FC236}">
                    <a16:creationId xmlns:a16="http://schemas.microsoft.com/office/drawing/2014/main" id="{F67576B0-A9FB-4DBF-AAB2-BC4FE937A4D4}"/>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1" name="Freeform: Shape 190">
                <a:extLst>
                  <a:ext uri="{FF2B5EF4-FFF2-40B4-BE49-F238E27FC236}">
                    <a16:creationId xmlns:a16="http://schemas.microsoft.com/office/drawing/2014/main" id="{78EDA74C-F639-4A1A-AF63-97CE1722791F}"/>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2" name="Freeform: Shape 191">
                <a:extLst>
                  <a:ext uri="{FF2B5EF4-FFF2-40B4-BE49-F238E27FC236}">
                    <a16:creationId xmlns:a16="http://schemas.microsoft.com/office/drawing/2014/main" id="{47349CA4-9AF7-4B7C-B97D-32FCC9A753C0}"/>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3" name="Freeform: Shape 192">
                <a:extLst>
                  <a:ext uri="{FF2B5EF4-FFF2-40B4-BE49-F238E27FC236}">
                    <a16:creationId xmlns:a16="http://schemas.microsoft.com/office/drawing/2014/main" id="{DBBF3B76-9FD5-449B-9E6D-B2AE17BCC28F}"/>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4" name="Freeform: Shape 193">
                <a:extLst>
                  <a:ext uri="{FF2B5EF4-FFF2-40B4-BE49-F238E27FC236}">
                    <a16:creationId xmlns:a16="http://schemas.microsoft.com/office/drawing/2014/main" id="{E83A7097-449B-446C-9207-5C00FAB2EE58}"/>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5" name="Freeform: Shape 194">
                <a:extLst>
                  <a:ext uri="{FF2B5EF4-FFF2-40B4-BE49-F238E27FC236}">
                    <a16:creationId xmlns:a16="http://schemas.microsoft.com/office/drawing/2014/main" id="{E8BCF978-C1B0-4C0E-885B-67F829DF35F5}"/>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6" name="Freeform: Shape 195">
                <a:extLst>
                  <a:ext uri="{FF2B5EF4-FFF2-40B4-BE49-F238E27FC236}">
                    <a16:creationId xmlns:a16="http://schemas.microsoft.com/office/drawing/2014/main" id="{5F8A090D-EE01-4AE0-9B9D-A052A136192E}"/>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7" name="Freeform: Shape 196">
                <a:extLst>
                  <a:ext uri="{FF2B5EF4-FFF2-40B4-BE49-F238E27FC236}">
                    <a16:creationId xmlns:a16="http://schemas.microsoft.com/office/drawing/2014/main" id="{F4973935-CD40-43B9-85EE-A0891CDFDFB7}"/>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8" name="Freeform: Shape 197">
                <a:extLst>
                  <a:ext uri="{FF2B5EF4-FFF2-40B4-BE49-F238E27FC236}">
                    <a16:creationId xmlns:a16="http://schemas.microsoft.com/office/drawing/2014/main" id="{09BF59A1-43BA-4CAA-B07E-0753B83A0711}"/>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9" name="Freeform: Shape 198">
                <a:extLst>
                  <a:ext uri="{FF2B5EF4-FFF2-40B4-BE49-F238E27FC236}">
                    <a16:creationId xmlns:a16="http://schemas.microsoft.com/office/drawing/2014/main" id="{F7F71212-DEF7-4416-8DD0-706B9D618165}"/>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0" name="Freeform: Shape 199">
                <a:extLst>
                  <a:ext uri="{FF2B5EF4-FFF2-40B4-BE49-F238E27FC236}">
                    <a16:creationId xmlns:a16="http://schemas.microsoft.com/office/drawing/2014/main" id="{61491CF5-2443-474B-83A8-EED5E8ABCCEB}"/>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1" name="Freeform: Shape 200">
                <a:extLst>
                  <a:ext uri="{FF2B5EF4-FFF2-40B4-BE49-F238E27FC236}">
                    <a16:creationId xmlns:a16="http://schemas.microsoft.com/office/drawing/2014/main" id="{7A1D052A-A011-4CC1-9757-2742CF613DDE}"/>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2" name="Freeform: Shape 201">
                <a:extLst>
                  <a:ext uri="{FF2B5EF4-FFF2-40B4-BE49-F238E27FC236}">
                    <a16:creationId xmlns:a16="http://schemas.microsoft.com/office/drawing/2014/main" id="{15DD3330-9838-49F4-9837-D557F3577937}"/>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3" name="Freeform: Shape 202">
                <a:extLst>
                  <a:ext uri="{FF2B5EF4-FFF2-40B4-BE49-F238E27FC236}">
                    <a16:creationId xmlns:a16="http://schemas.microsoft.com/office/drawing/2014/main" id="{085E7E4A-1EBD-4D0A-89D3-0E91CE94BB34}"/>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4" name="Freeform: Shape 203">
                <a:extLst>
                  <a:ext uri="{FF2B5EF4-FFF2-40B4-BE49-F238E27FC236}">
                    <a16:creationId xmlns:a16="http://schemas.microsoft.com/office/drawing/2014/main" id="{98509262-3560-484E-B2A3-65F83E2AFF4B}"/>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5" name="Freeform: Shape 204">
                <a:extLst>
                  <a:ext uri="{FF2B5EF4-FFF2-40B4-BE49-F238E27FC236}">
                    <a16:creationId xmlns:a16="http://schemas.microsoft.com/office/drawing/2014/main" id="{82C01EF0-EFE1-4857-9C0F-983EF16648B2}"/>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6" name="Freeform: Shape 205">
                <a:extLst>
                  <a:ext uri="{FF2B5EF4-FFF2-40B4-BE49-F238E27FC236}">
                    <a16:creationId xmlns:a16="http://schemas.microsoft.com/office/drawing/2014/main" id="{B35C6DB3-278C-4B06-AEE3-44D85C12E1AE}"/>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7" name="Freeform: Shape 206">
                <a:extLst>
                  <a:ext uri="{FF2B5EF4-FFF2-40B4-BE49-F238E27FC236}">
                    <a16:creationId xmlns:a16="http://schemas.microsoft.com/office/drawing/2014/main" id="{13D90D10-B54E-4E2F-B5C7-3F4F5AA85C5C}"/>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8" name="Freeform: Shape 207">
                <a:extLst>
                  <a:ext uri="{FF2B5EF4-FFF2-40B4-BE49-F238E27FC236}">
                    <a16:creationId xmlns:a16="http://schemas.microsoft.com/office/drawing/2014/main" id="{BCF88EFC-8669-4711-B4D8-18F82A715203}"/>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9" name="Freeform: Shape 208">
                <a:extLst>
                  <a:ext uri="{FF2B5EF4-FFF2-40B4-BE49-F238E27FC236}">
                    <a16:creationId xmlns:a16="http://schemas.microsoft.com/office/drawing/2014/main" id="{1C7E26B7-A2C7-4069-94EE-F81FBFCC4F88}"/>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0" name="Freeform: Shape 209">
                <a:extLst>
                  <a:ext uri="{FF2B5EF4-FFF2-40B4-BE49-F238E27FC236}">
                    <a16:creationId xmlns:a16="http://schemas.microsoft.com/office/drawing/2014/main" id="{45992884-B014-448F-B303-A6346A877A4E}"/>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1" name="Freeform: Shape 210">
                <a:extLst>
                  <a:ext uri="{FF2B5EF4-FFF2-40B4-BE49-F238E27FC236}">
                    <a16:creationId xmlns:a16="http://schemas.microsoft.com/office/drawing/2014/main" id="{CE046B60-49AE-4A06-93E1-022974B3A738}"/>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2" name="Freeform: Shape 211">
                <a:extLst>
                  <a:ext uri="{FF2B5EF4-FFF2-40B4-BE49-F238E27FC236}">
                    <a16:creationId xmlns:a16="http://schemas.microsoft.com/office/drawing/2014/main" id="{48BEAE27-271C-428D-B5EF-F87F7359F6F0}"/>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3" name="Freeform: Shape 212">
                <a:extLst>
                  <a:ext uri="{FF2B5EF4-FFF2-40B4-BE49-F238E27FC236}">
                    <a16:creationId xmlns:a16="http://schemas.microsoft.com/office/drawing/2014/main" id="{A5A27244-274D-4D7E-A8D4-73F2256E8BA1}"/>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4" name="Freeform: Shape 213">
                <a:extLst>
                  <a:ext uri="{FF2B5EF4-FFF2-40B4-BE49-F238E27FC236}">
                    <a16:creationId xmlns:a16="http://schemas.microsoft.com/office/drawing/2014/main" id="{15FC6F33-B59A-4CCB-A310-45A01574AAD8}"/>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5" name="Freeform: Shape 214">
                <a:extLst>
                  <a:ext uri="{FF2B5EF4-FFF2-40B4-BE49-F238E27FC236}">
                    <a16:creationId xmlns:a16="http://schemas.microsoft.com/office/drawing/2014/main" id="{58C7C55E-C35B-401E-9068-C22F2EE68C87}"/>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6" name="Freeform: Shape 215">
                <a:extLst>
                  <a:ext uri="{FF2B5EF4-FFF2-40B4-BE49-F238E27FC236}">
                    <a16:creationId xmlns:a16="http://schemas.microsoft.com/office/drawing/2014/main" id="{4B71E863-1694-4370-85E9-A4DC7C544C30}"/>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7" name="Freeform: Shape 216">
                <a:extLst>
                  <a:ext uri="{FF2B5EF4-FFF2-40B4-BE49-F238E27FC236}">
                    <a16:creationId xmlns:a16="http://schemas.microsoft.com/office/drawing/2014/main" id="{B6F72D1A-6378-49EA-83B7-3EF500030604}"/>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8" name="Freeform: Shape 217">
                <a:extLst>
                  <a:ext uri="{FF2B5EF4-FFF2-40B4-BE49-F238E27FC236}">
                    <a16:creationId xmlns:a16="http://schemas.microsoft.com/office/drawing/2014/main" id="{7D8F79E4-2781-44A0-A4FB-9F34DDD998C9}"/>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9" name="Freeform: Shape 218">
                <a:extLst>
                  <a:ext uri="{FF2B5EF4-FFF2-40B4-BE49-F238E27FC236}">
                    <a16:creationId xmlns:a16="http://schemas.microsoft.com/office/drawing/2014/main" id="{112401E9-7F6C-44FD-BFDB-6AB513E34F13}"/>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0" name="Freeform: Shape 219">
                <a:extLst>
                  <a:ext uri="{FF2B5EF4-FFF2-40B4-BE49-F238E27FC236}">
                    <a16:creationId xmlns:a16="http://schemas.microsoft.com/office/drawing/2014/main" id="{70EF4569-106C-4743-8A96-58E8F8914E44}"/>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1" name="Freeform: Shape 220">
                <a:extLst>
                  <a:ext uri="{FF2B5EF4-FFF2-40B4-BE49-F238E27FC236}">
                    <a16:creationId xmlns:a16="http://schemas.microsoft.com/office/drawing/2014/main" id="{A8672656-3AB6-45FA-9178-6EEA584AC60F}"/>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2" name="Freeform: Shape 221">
                <a:extLst>
                  <a:ext uri="{FF2B5EF4-FFF2-40B4-BE49-F238E27FC236}">
                    <a16:creationId xmlns:a16="http://schemas.microsoft.com/office/drawing/2014/main" id="{3BE34346-DF8F-40ED-9960-375A6B408972}"/>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3" name="Freeform: Shape 222">
                <a:extLst>
                  <a:ext uri="{FF2B5EF4-FFF2-40B4-BE49-F238E27FC236}">
                    <a16:creationId xmlns:a16="http://schemas.microsoft.com/office/drawing/2014/main" id="{D2F41219-5DFE-4991-8A7E-D81EC1C2B5EE}"/>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4" name="Freeform: Shape 223">
                <a:extLst>
                  <a:ext uri="{FF2B5EF4-FFF2-40B4-BE49-F238E27FC236}">
                    <a16:creationId xmlns:a16="http://schemas.microsoft.com/office/drawing/2014/main" id="{631B6AB5-7C4A-4437-A6BF-C6A236896589}"/>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5" name="Freeform: Shape 224">
                <a:extLst>
                  <a:ext uri="{FF2B5EF4-FFF2-40B4-BE49-F238E27FC236}">
                    <a16:creationId xmlns:a16="http://schemas.microsoft.com/office/drawing/2014/main" id="{897203B5-EF0D-4F4C-A4B6-B5582F7D6A7E}"/>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6" name="Freeform: Shape 225">
                <a:extLst>
                  <a:ext uri="{FF2B5EF4-FFF2-40B4-BE49-F238E27FC236}">
                    <a16:creationId xmlns:a16="http://schemas.microsoft.com/office/drawing/2014/main" id="{F7733105-9EB9-4EF2-8F40-6AD21A844C7D}"/>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7" name="Freeform: Shape 226">
                <a:extLst>
                  <a:ext uri="{FF2B5EF4-FFF2-40B4-BE49-F238E27FC236}">
                    <a16:creationId xmlns:a16="http://schemas.microsoft.com/office/drawing/2014/main" id="{E63EBB4B-F5A7-4554-A0C3-AED6ACAE8C3F}"/>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8" name="Freeform: Shape 227">
                <a:extLst>
                  <a:ext uri="{FF2B5EF4-FFF2-40B4-BE49-F238E27FC236}">
                    <a16:creationId xmlns:a16="http://schemas.microsoft.com/office/drawing/2014/main" id="{CCC74397-5624-4735-BE79-E16C6A12912A}"/>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9" name="Freeform: Shape 228">
                <a:extLst>
                  <a:ext uri="{FF2B5EF4-FFF2-40B4-BE49-F238E27FC236}">
                    <a16:creationId xmlns:a16="http://schemas.microsoft.com/office/drawing/2014/main" id="{A9A30123-68A7-4CAF-ACA1-E089D30CE5F5}"/>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0" name="Freeform: Shape 229">
                <a:extLst>
                  <a:ext uri="{FF2B5EF4-FFF2-40B4-BE49-F238E27FC236}">
                    <a16:creationId xmlns:a16="http://schemas.microsoft.com/office/drawing/2014/main" id="{341E089E-6C28-47B4-8F8D-DC7B2964BFDE}"/>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1" name="Freeform: Shape 230">
                <a:extLst>
                  <a:ext uri="{FF2B5EF4-FFF2-40B4-BE49-F238E27FC236}">
                    <a16:creationId xmlns:a16="http://schemas.microsoft.com/office/drawing/2014/main" id="{60C3E376-3FA2-4F28-8E26-5126E54F2D37}"/>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2" name="Freeform: Shape 231">
                <a:extLst>
                  <a:ext uri="{FF2B5EF4-FFF2-40B4-BE49-F238E27FC236}">
                    <a16:creationId xmlns:a16="http://schemas.microsoft.com/office/drawing/2014/main" id="{4452E443-8362-453F-8594-E2C5D05D3398}"/>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3" name="Freeform: Shape 232">
                <a:extLst>
                  <a:ext uri="{FF2B5EF4-FFF2-40B4-BE49-F238E27FC236}">
                    <a16:creationId xmlns:a16="http://schemas.microsoft.com/office/drawing/2014/main" id="{C2043C4D-27CC-45D6-9A62-966A77DD5812}"/>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4" name="Freeform: Shape 233">
                <a:extLst>
                  <a:ext uri="{FF2B5EF4-FFF2-40B4-BE49-F238E27FC236}">
                    <a16:creationId xmlns:a16="http://schemas.microsoft.com/office/drawing/2014/main" id="{F2D98196-D099-495E-A828-A073967D67FB}"/>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5" name="Freeform: Shape 234">
                <a:extLst>
                  <a:ext uri="{FF2B5EF4-FFF2-40B4-BE49-F238E27FC236}">
                    <a16:creationId xmlns:a16="http://schemas.microsoft.com/office/drawing/2014/main" id="{68586E33-BCEF-4B0E-95AC-B1E8EA25C65D}"/>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6" name="Freeform: Shape 235">
                <a:extLst>
                  <a:ext uri="{FF2B5EF4-FFF2-40B4-BE49-F238E27FC236}">
                    <a16:creationId xmlns:a16="http://schemas.microsoft.com/office/drawing/2014/main" id="{D088D3EB-C95E-441B-8F56-F04DDB19F1B6}"/>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7" name="Freeform: Shape 236">
                <a:extLst>
                  <a:ext uri="{FF2B5EF4-FFF2-40B4-BE49-F238E27FC236}">
                    <a16:creationId xmlns:a16="http://schemas.microsoft.com/office/drawing/2014/main" id="{635A3D28-BCDB-445F-800B-8DE8585F6A30}"/>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8" name="Freeform: Shape 237">
                <a:extLst>
                  <a:ext uri="{FF2B5EF4-FFF2-40B4-BE49-F238E27FC236}">
                    <a16:creationId xmlns:a16="http://schemas.microsoft.com/office/drawing/2014/main" id="{49C1D7F6-B9CD-46FF-9058-CD4E3DC2EC5C}"/>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9" name="Freeform: Shape 238">
                <a:extLst>
                  <a:ext uri="{FF2B5EF4-FFF2-40B4-BE49-F238E27FC236}">
                    <a16:creationId xmlns:a16="http://schemas.microsoft.com/office/drawing/2014/main" id="{9942B8B8-7819-434C-902E-8BF793967CF2}"/>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0" name="Freeform: Shape 239">
                <a:extLst>
                  <a:ext uri="{FF2B5EF4-FFF2-40B4-BE49-F238E27FC236}">
                    <a16:creationId xmlns:a16="http://schemas.microsoft.com/office/drawing/2014/main" id="{CDF6FF28-FCCB-4FD3-B5EC-8F9E3F4A1F0B}"/>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1" name="Freeform: Shape 240">
                <a:extLst>
                  <a:ext uri="{FF2B5EF4-FFF2-40B4-BE49-F238E27FC236}">
                    <a16:creationId xmlns:a16="http://schemas.microsoft.com/office/drawing/2014/main" id="{36634934-EC58-49CF-8AF5-0D1AD757663A}"/>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2" name="Freeform: Shape 241">
                <a:extLst>
                  <a:ext uri="{FF2B5EF4-FFF2-40B4-BE49-F238E27FC236}">
                    <a16:creationId xmlns:a16="http://schemas.microsoft.com/office/drawing/2014/main" id="{2A938075-EEBB-426F-AAEF-8DB877F1BF9F}"/>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3" name="Freeform: Shape 242">
                <a:extLst>
                  <a:ext uri="{FF2B5EF4-FFF2-40B4-BE49-F238E27FC236}">
                    <a16:creationId xmlns:a16="http://schemas.microsoft.com/office/drawing/2014/main" id="{9CF2395A-C8FA-4CE0-BADE-AD9620DCAC97}"/>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4" name="Freeform: Shape 243">
                <a:extLst>
                  <a:ext uri="{FF2B5EF4-FFF2-40B4-BE49-F238E27FC236}">
                    <a16:creationId xmlns:a16="http://schemas.microsoft.com/office/drawing/2014/main" id="{724C8CBB-AE30-4BDE-9609-6AD9DC4F1A8E}"/>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5" name="Freeform: Shape 244">
                <a:extLst>
                  <a:ext uri="{FF2B5EF4-FFF2-40B4-BE49-F238E27FC236}">
                    <a16:creationId xmlns:a16="http://schemas.microsoft.com/office/drawing/2014/main" id="{75077D00-21A4-4EA4-A836-2E6F377DC283}"/>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6" name="Freeform: Shape 245">
                <a:extLst>
                  <a:ext uri="{FF2B5EF4-FFF2-40B4-BE49-F238E27FC236}">
                    <a16:creationId xmlns:a16="http://schemas.microsoft.com/office/drawing/2014/main" id="{BFE1D84B-3E9B-4355-AB70-29BD0813469B}"/>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7" name="Freeform: Shape 246">
                <a:extLst>
                  <a:ext uri="{FF2B5EF4-FFF2-40B4-BE49-F238E27FC236}">
                    <a16:creationId xmlns:a16="http://schemas.microsoft.com/office/drawing/2014/main" id="{7E91096F-72A7-40D5-8D94-E473A526218C}"/>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8" name="Freeform: Shape 247">
                <a:extLst>
                  <a:ext uri="{FF2B5EF4-FFF2-40B4-BE49-F238E27FC236}">
                    <a16:creationId xmlns:a16="http://schemas.microsoft.com/office/drawing/2014/main" id="{0EB75445-3187-4401-86FD-A85FA620C85F}"/>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9" name="Freeform: Shape 248">
                <a:extLst>
                  <a:ext uri="{FF2B5EF4-FFF2-40B4-BE49-F238E27FC236}">
                    <a16:creationId xmlns:a16="http://schemas.microsoft.com/office/drawing/2014/main" id="{1D95CA2E-E941-4D26-B91B-7CDAE8112AC0}"/>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0" name="Freeform: Shape 249">
                <a:extLst>
                  <a:ext uri="{FF2B5EF4-FFF2-40B4-BE49-F238E27FC236}">
                    <a16:creationId xmlns:a16="http://schemas.microsoft.com/office/drawing/2014/main" id="{8A8CFFAC-749B-484A-8C17-634131D9C095}"/>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1" name="Freeform: Shape 250">
                <a:extLst>
                  <a:ext uri="{FF2B5EF4-FFF2-40B4-BE49-F238E27FC236}">
                    <a16:creationId xmlns:a16="http://schemas.microsoft.com/office/drawing/2014/main" id="{3125F4A7-EAFB-49D2-848F-8D0C044BE27B}"/>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2" name="Freeform: Shape 251">
                <a:extLst>
                  <a:ext uri="{FF2B5EF4-FFF2-40B4-BE49-F238E27FC236}">
                    <a16:creationId xmlns:a16="http://schemas.microsoft.com/office/drawing/2014/main" id="{B9B9B3BB-4B8E-4C75-96EA-4C2048C6F232}"/>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3" name="Freeform: Shape 252">
                <a:extLst>
                  <a:ext uri="{FF2B5EF4-FFF2-40B4-BE49-F238E27FC236}">
                    <a16:creationId xmlns:a16="http://schemas.microsoft.com/office/drawing/2014/main" id="{9017FF82-4E07-4642-AD9E-BB96D42BD639}"/>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4" name="Freeform: Shape 253">
                <a:extLst>
                  <a:ext uri="{FF2B5EF4-FFF2-40B4-BE49-F238E27FC236}">
                    <a16:creationId xmlns:a16="http://schemas.microsoft.com/office/drawing/2014/main" id="{6B1971AE-14DC-4045-882C-6B2E0CE3B16B}"/>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5" name="Freeform: Shape 254">
                <a:extLst>
                  <a:ext uri="{FF2B5EF4-FFF2-40B4-BE49-F238E27FC236}">
                    <a16:creationId xmlns:a16="http://schemas.microsoft.com/office/drawing/2014/main" id="{AA8CD457-0651-4ECC-81C7-C21EE779EDDA}"/>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6" name="Freeform: Shape 255">
                <a:extLst>
                  <a:ext uri="{FF2B5EF4-FFF2-40B4-BE49-F238E27FC236}">
                    <a16:creationId xmlns:a16="http://schemas.microsoft.com/office/drawing/2014/main" id="{65833210-69A5-47FF-8EA9-99D9E28B8D6D}"/>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7" name="Freeform: Shape 256">
                <a:extLst>
                  <a:ext uri="{FF2B5EF4-FFF2-40B4-BE49-F238E27FC236}">
                    <a16:creationId xmlns:a16="http://schemas.microsoft.com/office/drawing/2014/main" id="{C04C7A32-9FAA-4F63-9C56-4924343522E5}"/>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8" name="Freeform: Shape 257">
                <a:extLst>
                  <a:ext uri="{FF2B5EF4-FFF2-40B4-BE49-F238E27FC236}">
                    <a16:creationId xmlns:a16="http://schemas.microsoft.com/office/drawing/2014/main" id="{49DC777D-C77C-4470-B4AF-C884887B0C9C}"/>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9" name="Freeform: Shape 258">
                <a:extLst>
                  <a:ext uri="{FF2B5EF4-FFF2-40B4-BE49-F238E27FC236}">
                    <a16:creationId xmlns:a16="http://schemas.microsoft.com/office/drawing/2014/main" id="{158BF1D0-C876-400E-A139-5CE34D9B7581}"/>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0" name="Freeform: Shape 259">
                <a:extLst>
                  <a:ext uri="{FF2B5EF4-FFF2-40B4-BE49-F238E27FC236}">
                    <a16:creationId xmlns:a16="http://schemas.microsoft.com/office/drawing/2014/main" id="{12B92D7A-51EB-488C-8B4A-2DA48105CA0C}"/>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1" name="Freeform: Shape 260">
                <a:extLst>
                  <a:ext uri="{FF2B5EF4-FFF2-40B4-BE49-F238E27FC236}">
                    <a16:creationId xmlns:a16="http://schemas.microsoft.com/office/drawing/2014/main" id="{36F35362-EC6C-4B99-8EA0-B2E5F7E57544}"/>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2" name="Freeform: Shape 261">
                <a:extLst>
                  <a:ext uri="{FF2B5EF4-FFF2-40B4-BE49-F238E27FC236}">
                    <a16:creationId xmlns:a16="http://schemas.microsoft.com/office/drawing/2014/main" id="{E198CDFA-E8E4-4AB8-8152-70D0A9901701}"/>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3" name="Freeform: Shape 262">
                <a:extLst>
                  <a:ext uri="{FF2B5EF4-FFF2-40B4-BE49-F238E27FC236}">
                    <a16:creationId xmlns:a16="http://schemas.microsoft.com/office/drawing/2014/main" id="{0A6E867E-E4D5-4962-B1E3-40C1EBAD4540}"/>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4" name="Freeform: Shape 263">
                <a:extLst>
                  <a:ext uri="{FF2B5EF4-FFF2-40B4-BE49-F238E27FC236}">
                    <a16:creationId xmlns:a16="http://schemas.microsoft.com/office/drawing/2014/main" id="{80E476FD-96DE-446C-867F-9D329645237F}"/>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5" name="Freeform: Shape 264">
                <a:extLst>
                  <a:ext uri="{FF2B5EF4-FFF2-40B4-BE49-F238E27FC236}">
                    <a16:creationId xmlns:a16="http://schemas.microsoft.com/office/drawing/2014/main" id="{2A4B1DEE-9DE5-44FA-999C-35FC48FFD87B}"/>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6" name="Freeform: Shape 265">
                <a:extLst>
                  <a:ext uri="{FF2B5EF4-FFF2-40B4-BE49-F238E27FC236}">
                    <a16:creationId xmlns:a16="http://schemas.microsoft.com/office/drawing/2014/main" id="{B0466F5E-3E96-4F81-8A0D-03BE09971D09}"/>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7" name="Freeform: Shape 266">
                <a:extLst>
                  <a:ext uri="{FF2B5EF4-FFF2-40B4-BE49-F238E27FC236}">
                    <a16:creationId xmlns:a16="http://schemas.microsoft.com/office/drawing/2014/main" id="{7F10273E-D499-4A93-806B-29552CFEAB94}"/>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8" name="Freeform: Shape 267">
                <a:extLst>
                  <a:ext uri="{FF2B5EF4-FFF2-40B4-BE49-F238E27FC236}">
                    <a16:creationId xmlns:a16="http://schemas.microsoft.com/office/drawing/2014/main" id="{9F109E66-58F5-49F9-A8FA-C2C6B9D3314D}"/>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9" name="Freeform: Shape 268">
                <a:extLst>
                  <a:ext uri="{FF2B5EF4-FFF2-40B4-BE49-F238E27FC236}">
                    <a16:creationId xmlns:a16="http://schemas.microsoft.com/office/drawing/2014/main" id="{BEFEAFE3-481D-4BD8-8E0E-FD2D65147594}"/>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0" name="Freeform: Shape 269">
                <a:extLst>
                  <a:ext uri="{FF2B5EF4-FFF2-40B4-BE49-F238E27FC236}">
                    <a16:creationId xmlns:a16="http://schemas.microsoft.com/office/drawing/2014/main" id="{4D9F94D2-04D5-4055-ABB3-12E2D54D9168}"/>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1" name="Freeform: Shape 270">
                <a:extLst>
                  <a:ext uri="{FF2B5EF4-FFF2-40B4-BE49-F238E27FC236}">
                    <a16:creationId xmlns:a16="http://schemas.microsoft.com/office/drawing/2014/main" id="{8DF12218-DA8B-4C9D-AC25-6E4EB9E5157A}"/>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2" name="Freeform: Shape 271">
                <a:extLst>
                  <a:ext uri="{FF2B5EF4-FFF2-40B4-BE49-F238E27FC236}">
                    <a16:creationId xmlns:a16="http://schemas.microsoft.com/office/drawing/2014/main" id="{0EBFC3D4-98BB-45EA-B787-42AD1392C199}"/>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3" name="Freeform: Shape 272">
                <a:extLst>
                  <a:ext uri="{FF2B5EF4-FFF2-40B4-BE49-F238E27FC236}">
                    <a16:creationId xmlns:a16="http://schemas.microsoft.com/office/drawing/2014/main" id="{B012490F-C6CB-4B2B-ACEE-164410E430AA}"/>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4" name="Freeform: Shape 273">
                <a:extLst>
                  <a:ext uri="{FF2B5EF4-FFF2-40B4-BE49-F238E27FC236}">
                    <a16:creationId xmlns:a16="http://schemas.microsoft.com/office/drawing/2014/main" id="{C8A0CEBF-7017-4AE8-B110-4FB98A0931A1}"/>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5" name="Freeform: Shape 274">
                <a:extLst>
                  <a:ext uri="{FF2B5EF4-FFF2-40B4-BE49-F238E27FC236}">
                    <a16:creationId xmlns:a16="http://schemas.microsoft.com/office/drawing/2014/main" id="{BFB90B3C-B2E2-41FC-852F-20935BD58D3F}"/>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6" name="Freeform: Shape 275">
                <a:extLst>
                  <a:ext uri="{FF2B5EF4-FFF2-40B4-BE49-F238E27FC236}">
                    <a16:creationId xmlns:a16="http://schemas.microsoft.com/office/drawing/2014/main" id="{AD216D02-05DA-4573-8119-B89DD39D163C}"/>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7" name="Freeform: Shape 276">
                <a:extLst>
                  <a:ext uri="{FF2B5EF4-FFF2-40B4-BE49-F238E27FC236}">
                    <a16:creationId xmlns:a16="http://schemas.microsoft.com/office/drawing/2014/main" id="{4AD95CA3-812D-4706-A483-37C60CEFCF96}"/>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8" name="Freeform: Shape 277">
                <a:extLst>
                  <a:ext uri="{FF2B5EF4-FFF2-40B4-BE49-F238E27FC236}">
                    <a16:creationId xmlns:a16="http://schemas.microsoft.com/office/drawing/2014/main" id="{ED7350CE-E616-42AC-8E07-41E9A7A07CA9}"/>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9" name="Freeform: Shape 278">
                <a:extLst>
                  <a:ext uri="{FF2B5EF4-FFF2-40B4-BE49-F238E27FC236}">
                    <a16:creationId xmlns:a16="http://schemas.microsoft.com/office/drawing/2014/main" id="{87A359AE-1FD7-4EC0-9759-55B2173A6EFD}"/>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0" name="Freeform: Shape 279">
                <a:extLst>
                  <a:ext uri="{FF2B5EF4-FFF2-40B4-BE49-F238E27FC236}">
                    <a16:creationId xmlns:a16="http://schemas.microsoft.com/office/drawing/2014/main" id="{97A88E14-719D-4D47-A0A1-80D6780E8EED}"/>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1" name="Freeform: Shape 280">
                <a:extLst>
                  <a:ext uri="{FF2B5EF4-FFF2-40B4-BE49-F238E27FC236}">
                    <a16:creationId xmlns:a16="http://schemas.microsoft.com/office/drawing/2014/main" id="{D16E2313-CE29-4A31-AC81-790178F4746A}"/>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2" name="Freeform: Shape 281">
                <a:extLst>
                  <a:ext uri="{FF2B5EF4-FFF2-40B4-BE49-F238E27FC236}">
                    <a16:creationId xmlns:a16="http://schemas.microsoft.com/office/drawing/2014/main" id="{1D1C4F29-D833-4964-B939-3B727AE1EA41}"/>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3" name="Freeform: Shape 282">
                <a:extLst>
                  <a:ext uri="{FF2B5EF4-FFF2-40B4-BE49-F238E27FC236}">
                    <a16:creationId xmlns:a16="http://schemas.microsoft.com/office/drawing/2014/main" id="{4AAC2964-5640-4A4F-AF95-C44533263206}"/>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4" name="Freeform: Shape 283">
                <a:extLst>
                  <a:ext uri="{FF2B5EF4-FFF2-40B4-BE49-F238E27FC236}">
                    <a16:creationId xmlns:a16="http://schemas.microsoft.com/office/drawing/2014/main" id="{234E3EAE-3024-4122-B3C9-D19EF89411B2}"/>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5" name="Freeform: Shape 284">
                <a:extLst>
                  <a:ext uri="{FF2B5EF4-FFF2-40B4-BE49-F238E27FC236}">
                    <a16:creationId xmlns:a16="http://schemas.microsoft.com/office/drawing/2014/main" id="{28FD952A-B49E-4AFD-BE46-A826C893BA2B}"/>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6" name="Freeform: Shape 285">
                <a:extLst>
                  <a:ext uri="{FF2B5EF4-FFF2-40B4-BE49-F238E27FC236}">
                    <a16:creationId xmlns:a16="http://schemas.microsoft.com/office/drawing/2014/main" id="{A8F11D09-106F-4800-8537-1511F52735A8}"/>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7" name="Freeform: Shape 286">
                <a:extLst>
                  <a:ext uri="{FF2B5EF4-FFF2-40B4-BE49-F238E27FC236}">
                    <a16:creationId xmlns:a16="http://schemas.microsoft.com/office/drawing/2014/main" id="{628B2A9C-BF81-4C2A-A82F-094822D91962}"/>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8" name="Freeform: Shape 287">
                <a:extLst>
                  <a:ext uri="{FF2B5EF4-FFF2-40B4-BE49-F238E27FC236}">
                    <a16:creationId xmlns:a16="http://schemas.microsoft.com/office/drawing/2014/main" id="{67DB4930-228B-47AF-AAF7-1BF8F1B48A13}"/>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9" name="Freeform: Shape 288">
                <a:extLst>
                  <a:ext uri="{FF2B5EF4-FFF2-40B4-BE49-F238E27FC236}">
                    <a16:creationId xmlns:a16="http://schemas.microsoft.com/office/drawing/2014/main" id="{5C000D14-C33C-4ABC-8859-916548DDFFB4}"/>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0" name="Freeform: Shape 289">
                <a:extLst>
                  <a:ext uri="{FF2B5EF4-FFF2-40B4-BE49-F238E27FC236}">
                    <a16:creationId xmlns:a16="http://schemas.microsoft.com/office/drawing/2014/main" id="{EFD3C8C8-BB59-449C-B55E-01F014FF2BD1}"/>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1" name="Freeform: Shape 290">
                <a:extLst>
                  <a:ext uri="{FF2B5EF4-FFF2-40B4-BE49-F238E27FC236}">
                    <a16:creationId xmlns:a16="http://schemas.microsoft.com/office/drawing/2014/main" id="{F67091D2-B1F6-4D9C-BE4A-EE3988A464AF}"/>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2" name="Freeform: Shape 291">
                <a:extLst>
                  <a:ext uri="{FF2B5EF4-FFF2-40B4-BE49-F238E27FC236}">
                    <a16:creationId xmlns:a16="http://schemas.microsoft.com/office/drawing/2014/main" id="{E696DB2D-BF32-49CF-A3D0-B5BCFFFC3A7C}"/>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3" name="Freeform: Shape 292">
                <a:extLst>
                  <a:ext uri="{FF2B5EF4-FFF2-40B4-BE49-F238E27FC236}">
                    <a16:creationId xmlns:a16="http://schemas.microsoft.com/office/drawing/2014/main" id="{DA9DFC77-4503-4E27-81F8-4EC423EE7F26}"/>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4" name="Freeform: Shape 293">
                <a:extLst>
                  <a:ext uri="{FF2B5EF4-FFF2-40B4-BE49-F238E27FC236}">
                    <a16:creationId xmlns:a16="http://schemas.microsoft.com/office/drawing/2014/main" id="{C9750606-8257-49A8-BAC6-8AF5245F225F}"/>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5" name="Freeform: Shape 294">
                <a:extLst>
                  <a:ext uri="{FF2B5EF4-FFF2-40B4-BE49-F238E27FC236}">
                    <a16:creationId xmlns:a16="http://schemas.microsoft.com/office/drawing/2014/main" id="{1FAF9961-6FEB-4F37-AA12-4123C2F348CF}"/>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6" name="Freeform: Shape 295">
                <a:extLst>
                  <a:ext uri="{FF2B5EF4-FFF2-40B4-BE49-F238E27FC236}">
                    <a16:creationId xmlns:a16="http://schemas.microsoft.com/office/drawing/2014/main" id="{ECEB85EF-07A3-4915-972B-41652BD77A0A}"/>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7" name="Freeform: Shape 296">
                <a:extLst>
                  <a:ext uri="{FF2B5EF4-FFF2-40B4-BE49-F238E27FC236}">
                    <a16:creationId xmlns:a16="http://schemas.microsoft.com/office/drawing/2014/main" id="{70E3C169-E198-408B-8C0B-6D107638EEA4}"/>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8" name="Freeform: Shape 297">
                <a:extLst>
                  <a:ext uri="{FF2B5EF4-FFF2-40B4-BE49-F238E27FC236}">
                    <a16:creationId xmlns:a16="http://schemas.microsoft.com/office/drawing/2014/main" id="{F55D2648-69AF-4F06-B4E2-ED7EB64562C0}"/>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9" name="Freeform: Shape 298">
                <a:extLst>
                  <a:ext uri="{FF2B5EF4-FFF2-40B4-BE49-F238E27FC236}">
                    <a16:creationId xmlns:a16="http://schemas.microsoft.com/office/drawing/2014/main" id="{808EE613-DBD4-40A5-B2FC-FFE52B379596}"/>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0" name="Freeform: Shape 299">
                <a:extLst>
                  <a:ext uri="{FF2B5EF4-FFF2-40B4-BE49-F238E27FC236}">
                    <a16:creationId xmlns:a16="http://schemas.microsoft.com/office/drawing/2014/main" id="{5CF13D94-C51E-4F0C-93ED-89C74D5967D4}"/>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1" name="Freeform: Shape 300">
                <a:extLst>
                  <a:ext uri="{FF2B5EF4-FFF2-40B4-BE49-F238E27FC236}">
                    <a16:creationId xmlns:a16="http://schemas.microsoft.com/office/drawing/2014/main" id="{D02372BC-9E3F-430B-9E13-B750B7548287}"/>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2" name="Freeform: Shape 301">
                <a:extLst>
                  <a:ext uri="{FF2B5EF4-FFF2-40B4-BE49-F238E27FC236}">
                    <a16:creationId xmlns:a16="http://schemas.microsoft.com/office/drawing/2014/main" id="{5CC5A4DF-827D-4F25-A560-89C50AFC96F9}"/>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3" name="Freeform: Shape 302">
                <a:extLst>
                  <a:ext uri="{FF2B5EF4-FFF2-40B4-BE49-F238E27FC236}">
                    <a16:creationId xmlns:a16="http://schemas.microsoft.com/office/drawing/2014/main" id="{C664ED74-3F99-4CD6-9B08-8C66D3C2384C}"/>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4" name="Freeform: Shape 303">
                <a:extLst>
                  <a:ext uri="{FF2B5EF4-FFF2-40B4-BE49-F238E27FC236}">
                    <a16:creationId xmlns:a16="http://schemas.microsoft.com/office/drawing/2014/main" id="{A366A050-ABC8-404E-9D19-88C1BFD746AD}"/>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5" name="Freeform: Shape 304">
                <a:extLst>
                  <a:ext uri="{FF2B5EF4-FFF2-40B4-BE49-F238E27FC236}">
                    <a16:creationId xmlns:a16="http://schemas.microsoft.com/office/drawing/2014/main" id="{E54F9189-EFA8-450C-9A79-2642C2815DC1}"/>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6" name="Freeform: Shape 305">
                <a:extLst>
                  <a:ext uri="{FF2B5EF4-FFF2-40B4-BE49-F238E27FC236}">
                    <a16:creationId xmlns:a16="http://schemas.microsoft.com/office/drawing/2014/main" id="{83474EF4-3910-4D27-8CE9-6B0571690FB0}"/>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7" name="Freeform: Shape 306">
                <a:extLst>
                  <a:ext uri="{FF2B5EF4-FFF2-40B4-BE49-F238E27FC236}">
                    <a16:creationId xmlns:a16="http://schemas.microsoft.com/office/drawing/2014/main" id="{07AF992F-ECBF-4DC7-AAD7-C89A905F51C3}"/>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8" name="Freeform: Shape 307">
                <a:extLst>
                  <a:ext uri="{FF2B5EF4-FFF2-40B4-BE49-F238E27FC236}">
                    <a16:creationId xmlns:a16="http://schemas.microsoft.com/office/drawing/2014/main" id="{8DF44771-0BBE-4ABF-A1A0-4F21168E9496}"/>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9" name="Freeform: Shape 308">
                <a:extLst>
                  <a:ext uri="{FF2B5EF4-FFF2-40B4-BE49-F238E27FC236}">
                    <a16:creationId xmlns:a16="http://schemas.microsoft.com/office/drawing/2014/main" id="{A83A06AC-4FF7-4E63-8018-3EC97686E21C}"/>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0" name="Freeform: Shape 309">
                <a:extLst>
                  <a:ext uri="{FF2B5EF4-FFF2-40B4-BE49-F238E27FC236}">
                    <a16:creationId xmlns:a16="http://schemas.microsoft.com/office/drawing/2014/main" id="{CF2D1DA8-92C8-41E9-B8CA-AA39868CBF09}"/>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1" name="Freeform: Shape 310">
                <a:extLst>
                  <a:ext uri="{FF2B5EF4-FFF2-40B4-BE49-F238E27FC236}">
                    <a16:creationId xmlns:a16="http://schemas.microsoft.com/office/drawing/2014/main" id="{CE7EB8CC-07A4-47A7-928A-8984C4706850}"/>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2" name="Freeform: Shape 311">
                <a:extLst>
                  <a:ext uri="{FF2B5EF4-FFF2-40B4-BE49-F238E27FC236}">
                    <a16:creationId xmlns:a16="http://schemas.microsoft.com/office/drawing/2014/main" id="{DD8F57F4-0054-4907-A5A4-FEA9B509AD36}"/>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3" name="Freeform: Shape 312">
                <a:extLst>
                  <a:ext uri="{FF2B5EF4-FFF2-40B4-BE49-F238E27FC236}">
                    <a16:creationId xmlns:a16="http://schemas.microsoft.com/office/drawing/2014/main" id="{60ED5BA9-E036-40AE-A6CC-0DECB39D5A46}"/>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4" name="Freeform: Shape 313">
                <a:extLst>
                  <a:ext uri="{FF2B5EF4-FFF2-40B4-BE49-F238E27FC236}">
                    <a16:creationId xmlns:a16="http://schemas.microsoft.com/office/drawing/2014/main" id="{0FD10507-E725-4668-A9B2-F1C23A57A161}"/>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5" name="Freeform: Shape 314">
                <a:extLst>
                  <a:ext uri="{FF2B5EF4-FFF2-40B4-BE49-F238E27FC236}">
                    <a16:creationId xmlns:a16="http://schemas.microsoft.com/office/drawing/2014/main" id="{D1C0A19B-7E91-4068-9AA4-14FA512E22BD}"/>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6" name="Freeform: Shape 315">
                <a:extLst>
                  <a:ext uri="{FF2B5EF4-FFF2-40B4-BE49-F238E27FC236}">
                    <a16:creationId xmlns:a16="http://schemas.microsoft.com/office/drawing/2014/main" id="{280850D2-6E89-4131-9FB7-A009F965BDEB}"/>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7" name="Freeform: Shape 316">
                <a:extLst>
                  <a:ext uri="{FF2B5EF4-FFF2-40B4-BE49-F238E27FC236}">
                    <a16:creationId xmlns:a16="http://schemas.microsoft.com/office/drawing/2014/main" id="{9FE1F233-525B-490D-92CE-E84B86136916}"/>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8" name="Freeform: Shape 317">
                <a:extLst>
                  <a:ext uri="{FF2B5EF4-FFF2-40B4-BE49-F238E27FC236}">
                    <a16:creationId xmlns:a16="http://schemas.microsoft.com/office/drawing/2014/main" id="{7181D01C-96B5-44C1-A386-30CE0F738E0D}"/>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9" name="Freeform: Shape 318">
                <a:extLst>
                  <a:ext uri="{FF2B5EF4-FFF2-40B4-BE49-F238E27FC236}">
                    <a16:creationId xmlns:a16="http://schemas.microsoft.com/office/drawing/2014/main" id="{E2B633A1-C30D-4403-AC8F-43AC6B9B7EA1}"/>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0" name="Freeform: Shape 319">
                <a:extLst>
                  <a:ext uri="{FF2B5EF4-FFF2-40B4-BE49-F238E27FC236}">
                    <a16:creationId xmlns:a16="http://schemas.microsoft.com/office/drawing/2014/main" id="{6A8ADFAF-7B99-4AF5-8AD0-6F6396B1E2AC}"/>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1" name="Freeform: Shape 320">
                <a:extLst>
                  <a:ext uri="{FF2B5EF4-FFF2-40B4-BE49-F238E27FC236}">
                    <a16:creationId xmlns:a16="http://schemas.microsoft.com/office/drawing/2014/main" id="{BF24EED6-9FF6-4D3B-B888-7C128BA748FD}"/>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2" name="Freeform: Shape 321">
                <a:extLst>
                  <a:ext uri="{FF2B5EF4-FFF2-40B4-BE49-F238E27FC236}">
                    <a16:creationId xmlns:a16="http://schemas.microsoft.com/office/drawing/2014/main" id="{6120BD91-6B39-4427-90EE-7F3AA46700A4}"/>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3" name="Freeform: Shape 322">
                <a:extLst>
                  <a:ext uri="{FF2B5EF4-FFF2-40B4-BE49-F238E27FC236}">
                    <a16:creationId xmlns:a16="http://schemas.microsoft.com/office/drawing/2014/main" id="{99BA16F9-242B-4140-BC3F-17E348414733}"/>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4" name="Freeform: Shape 323">
                <a:extLst>
                  <a:ext uri="{FF2B5EF4-FFF2-40B4-BE49-F238E27FC236}">
                    <a16:creationId xmlns:a16="http://schemas.microsoft.com/office/drawing/2014/main" id="{814ACF54-DEC1-429C-85FA-022FE7302222}"/>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5" name="Freeform: Shape 324">
                <a:extLst>
                  <a:ext uri="{FF2B5EF4-FFF2-40B4-BE49-F238E27FC236}">
                    <a16:creationId xmlns:a16="http://schemas.microsoft.com/office/drawing/2014/main" id="{8E30803D-601A-44AA-8D2C-F89DB4ADF487}"/>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6" name="Freeform: Shape 325">
                <a:extLst>
                  <a:ext uri="{FF2B5EF4-FFF2-40B4-BE49-F238E27FC236}">
                    <a16:creationId xmlns:a16="http://schemas.microsoft.com/office/drawing/2014/main" id="{4E6EEE87-0C42-4413-8EA5-706C464D32B5}"/>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7" name="Freeform: Shape 326">
                <a:extLst>
                  <a:ext uri="{FF2B5EF4-FFF2-40B4-BE49-F238E27FC236}">
                    <a16:creationId xmlns:a16="http://schemas.microsoft.com/office/drawing/2014/main" id="{0832DF18-6AAF-4499-8D30-5A79B18EC003}"/>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8" name="Freeform: Shape 327">
                <a:extLst>
                  <a:ext uri="{FF2B5EF4-FFF2-40B4-BE49-F238E27FC236}">
                    <a16:creationId xmlns:a16="http://schemas.microsoft.com/office/drawing/2014/main" id="{4AD66F08-011B-4A20-B1E5-D3A9A35AA4EB}"/>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9" name="Freeform: Shape 328">
                <a:extLst>
                  <a:ext uri="{FF2B5EF4-FFF2-40B4-BE49-F238E27FC236}">
                    <a16:creationId xmlns:a16="http://schemas.microsoft.com/office/drawing/2014/main" id="{BBD23BB3-08F2-47BC-B141-4E6ED9492AA2}"/>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0" name="Freeform: Shape 329">
                <a:extLst>
                  <a:ext uri="{FF2B5EF4-FFF2-40B4-BE49-F238E27FC236}">
                    <a16:creationId xmlns:a16="http://schemas.microsoft.com/office/drawing/2014/main" id="{B3CE711A-2069-42C1-98C4-4508B5943F6A}"/>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1" name="Freeform: Shape 330">
                <a:extLst>
                  <a:ext uri="{FF2B5EF4-FFF2-40B4-BE49-F238E27FC236}">
                    <a16:creationId xmlns:a16="http://schemas.microsoft.com/office/drawing/2014/main" id="{26B8F21B-C222-4784-8D4C-7D5D24EA1F38}"/>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2" name="Freeform: Shape 331">
                <a:extLst>
                  <a:ext uri="{FF2B5EF4-FFF2-40B4-BE49-F238E27FC236}">
                    <a16:creationId xmlns:a16="http://schemas.microsoft.com/office/drawing/2014/main" id="{58C4C653-04CF-45EA-92F4-3B76B0AA9719}"/>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3" name="Freeform: Shape 332">
                <a:extLst>
                  <a:ext uri="{FF2B5EF4-FFF2-40B4-BE49-F238E27FC236}">
                    <a16:creationId xmlns:a16="http://schemas.microsoft.com/office/drawing/2014/main" id="{755FD61D-1008-46FD-86B1-4F633814A453}"/>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4" name="Freeform: Shape 333">
                <a:extLst>
                  <a:ext uri="{FF2B5EF4-FFF2-40B4-BE49-F238E27FC236}">
                    <a16:creationId xmlns:a16="http://schemas.microsoft.com/office/drawing/2014/main" id="{A3DBC891-2610-4AC1-B1D3-806E504EF435}"/>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5" name="Freeform: Shape 334">
                <a:extLst>
                  <a:ext uri="{FF2B5EF4-FFF2-40B4-BE49-F238E27FC236}">
                    <a16:creationId xmlns:a16="http://schemas.microsoft.com/office/drawing/2014/main" id="{4D9F77CB-AC06-45E2-B791-BA0A7FC6A6C5}"/>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6" name="Freeform: Shape 335">
                <a:extLst>
                  <a:ext uri="{FF2B5EF4-FFF2-40B4-BE49-F238E27FC236}">
                    <a16:creationId xmlns:a16="http://schemas.microsoft.com/office/drawing/2014/main" id="{9006458F-4478-468F-ADDA-3A1A260F2798}"/>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7" name="Freeform: Shape 336">
                <a:extLst>
                  <a:ext uri="{FF2B5EF4-FFF2-40B4-BE49-F238E27FC236}">
                    <a16:creationId xmlns:a16="http://schemas.microsoft.com/office/drawing/2014/main" id="{366818E9-6C2E-4220-8542-BD64F8B7EE81}"/>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8" name="Freeform: Shape 337">
                <a:extLst>
                  <a:ext uri="{FF2B5EF4-FFF2-40B4-BE49-F238E27FC236}">
                    <a16:creationId xmlns:a16="http://schemas.microsoft.com/office/drawing/2014/main" id="{BD7BF3C8-FAD3-44BA-A91A-7FCE6DCE83E9}"/>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9" name="Freeform: Shape 338">
                <a:extLst>
                  <a:ext uri="{FF2B5EF4-FFF2-40B4-BE49-F238E27FC236}">
                    <a16:creationId xmlns:a16="http://schemas.microsoft.com/office/drawing/2014/main" id="{A675950D-FE3F-4100-8304-02525FC59CA4}"/>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0" name="Freeform: Shape 339">
                <a:extLst>
                  <a:ext uri="{FF2B5EF4-FFF2-40B4-BE49-F238E27FC236}">
                    <a16:creationId xmlns:a16="http://schemas.microsoft.com/office/drawing/2014/main" id="{67959628-A9E4-4868-B5C4-02A208D9EABC}"/>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1" name="Freeform: Shape 340">
                <a:extLst>
                  <a:ext uri="{FF2B5EF4-FFF2-40B4-BE49-F238E27FC236}">
                    <a16:creationId xmlns:a16="http://schemas.microsoft.com/office/drawing/2014/main" id="{ADECC7F1-0F45-486A-A990-EB276BB3384F}"/>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2" name="Freeform: Shape 341">
                <a:extLst>
                  <a:ext uri="{FF2B5EF4-FFF2-40B4-BE49-F238E27FC236}">
                    <a16:creationId xmlns:a16="http://schemas.microsoft.com/office/drawing/2014/main" id="{1245F143-DC77-4399-A4A7-A1F3B3918032}"/>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3" name="Freeform: Shape 342">
                <a:extLst>
                  <a:ext uri="{FF2B5EF4-FFF2-40B4-BE49-F238E27FC236}">
                    <a16:creationId xmlns:a16="http://schemas.microsoft.com/office/drawing/2014/main" id="{475F08F8-55E9-4206-9AAE-E916FC31406E}"/>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4" name="Freeform: Shape 343">
                <a:extLst>
                  <a:ext uri="{FF2B5EF4-FFF2-40B4-BE49-F238E27FC236}">
                    <a16:creationId xmlns:a16="http://schemas.microsoft.com/office/drawing/2014/main" id="{B161936D-1B88-4DE0-9773-06D8E71E803C}"/>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5" name="Freeform: Shape 344">
                <a:extLst>
                  <a:ext uri="{FF2B5EF4-FFF2-40B4-BE49-F238E27FC236}">
                    <a16:creationId xmlns:a16="http://schemas.microsoft.com/office/drawing/2014/main" id="{D9EA60CC-AC1F-49D4-94B1-48FD127B43A7}"/>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6" name="Freeform: Shape 345">
                <a:extLst>
                  <a:ext uri="{FF2B5EF4-FFF2-40B4-BE49-F238E27FC236}">
                    <a16:creationId xmlns:a16="http://schemas.microsoft.com/office/drawing/2014/main" id="{56AE36DF-ED72-4751-A123-9AD7BA0CEEE0}"/>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7" name="Freeform: Shape 346">
                <a:extLst>
                  <a:ext uri="{FF2B5EF4-FFF2-40B4-BE49-F238E27FC236}">
                    <a16:creationId xmlns:a16="http://schemas.microsoft.com/office/drawing/2014/main" id="{856DA2E5-CBAE-4B4F-A30B-DFC1EE9B592C}"/>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8" name="Freeform: Shape 347">
                <a:extLst>
                  <a:ext uri="{FF2B5EF4-FFF2-40B4-BE49-F238E27FC236}">
                    <a16:creationId xmlns:a16="http://schemas.microsoft.com/office/drawing/2014/main" id="{5E60101A-81EF-48E2-B67D-EB8847278D98}"/>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9" name="Freeform: Shape 348">
                <a:extLst>
                  <a:ext uri="{FF2B5EF4-FFF2-40B4-BE49-F238E27FC236}">
                    <a16:creationId xmlns:a16="http://schemas.microsoft.com/office/drawing/2014/main" id="{623BF631-A52C-4AAD-B012-1FD678A1F657}"/>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0" name="Freeform: Shape 349">
                <a:extLst>
                  <a:ext uri="{FF2B5EF4-FFF2-40B4-BE49-F238E27FC236}">
                    <a16:creationId xmlns:a16="http://schemas.microsoft.com/office/drawing/2014/main" id="{3BA8C092-E3E4-4EA7-A73A-3BB13B493E2D}"/>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1" name="Freeform: Shape 350">
                <a:extLst>
                  <a:ext uri="{FF2B5EF4-FFF2-40B4-BE49-F238E27FC236}">
                    <a16:creationId xmlns:a16="http://schemas.microsoft.com/office/drawing/2014/main" id="{E4D5F4C5-FFAD-41D1-9E66-8DEA9AE3C68A}"/>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2" name="Freeform: Shape 351">
                <a:extLst>
                  <a:ext uri="{FF2B5EF4-FFF2-40B4-BE49-F238E27FC236}">
                    <a16:creationId xmlns:a16="http://schemas.microsoft.com/office/drawing/2014/main" id="{1B80E2AD-D598-4076-9A70-3FF60D761AAE}"/>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3" name="Freeform: Shape 352">
                <a:extLst>
                  <a:ext uri="{FF2B5EF4-FFF2-40B4-BE49-F238E27FC236}">
                    <a16:creationId xmlns:a16="http://schemas.microsoft.com/office/drawing/2014/main" id="{1E139F40-06E7-4E2F-A479-392BC2D27152}"/>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4" name="Freeform: Shape 353">
                <a:extLst>
                  <a:ext uri="{FF2B5EF4-FFF2-40B4-BE49-F238E27FC236}">
                    <a16:creationId xmlns:a16="http://schemas.microsoft.com/office/drawing/2014/main" id="{57B33B74-723F-44E4-8CF7-F68B6BBEE243}"/>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5" name="Freeform: Shape 354">
                <a:extLst>
                  <a:ext uri="{FF2B5EF4-FFF2-40B4-BE49-F238E27FC236}">
                    <a16:creationId xmlns:a16="http://schemas.microsoft.com/office/drawing/2014/main" id="{3300C380-880A-440E-AD73-941A859A69BF}"/>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6" name="Freeform: Shape 355">
                <a:extLst>
                  <a:ext uri="{FF2B5EF4-FFF2-40B4-BE49-F238E27FC236}">
                    <a16:creationId xmlns:a16="http://schemas.microsoft.com/office/drawing/2014/main" id="{8649CE7C-4F6C-4C19-9A37-881B022144B8}"/>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7" name="Freeform: Shape 356">
                <a:extLst>
                  <a:ext uri="{FF2B5EF4-FFF2-40B4-BE49-F238E27FC236}">
                    <a16:creationId xmlns:a16="http://schemas.microsoft.com/office/drawing/2014/main" id="{88A320C2-A1D9-4FC0-89CA-B951E12B32C0}"/>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nvGrpSpPr>
            <p:cNvPr id="19" name="Graphic 4">
              <a:extLst>
                <a:ext uri="{FF2B5EF4-FFF2-40B4-BE49-F238E27FC236}">
                  <a16:creationId xmlns:a16="http://schemas.microsoft.com/office/drawing/2014/main" id="{723EE676-95B0-40B5-BB3B-183555D2F1A1}"/>
                </a:ext>
              </a:extLst>
            </p:cNvPr>
            <p:cNvGrpSpPr/>
            <p:nvPr/>
          </p:nvGrpSpPr>
          <p:grpSpPr>
            <a:xfrm>
              <a:off x="10154386" y="4452483"/>
              <a:ext cx="1443404" cy="1443418"/>
              <a:chOff x="5734037" y="3067039"/>
              <a:chExt cx="724483" cy="724489"/>
            </a:xfrm>
            <a:grpFill/>
          </p:grpSpPr>
          <p:sp>
            <p:nvSpPr>
              <p:cNvPr id="20" name="Freeform: Shape 19">
                <a:extLst>
                  <a:ext uri="{FF2B5EF4-FFF2-40B4-BE49-F238E27FC236}">
                    <a16:creationId xmlns:a16="http://schemas.microsoft.com/office/drawing/2014/main" id="{13EE9E24-328D-4967-A7D6-9AD696D5C918}"/>
                  </a:ext>
                </a:extLst>
              </p:cNvPr>
              <p:cNvSpPr/>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 name="Freeform: Shape 20">
                <a:extLst>
                  <a:ext uri="{FF2B5EF4-FFF2-40B4-BE49-F238E27FC236}">
                    <a16:creationId xmlns:a16="http://schemas.microsoft.com/office/drawing/2014/main" id="{7F066982-3E06-46AC-8C85-3AA30F5EFDB9}"/>
                  </a:ext>
                </a:extLst>
              </p:cNvPr>
              <p:cNvSpPr/>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 name="Freeform: Shape 21">
                <a:extLst>
                  <a:ext uri="{FF2B5EF4-FFF2-40B4-BE49-F238E27FC236}">
                    <a16:creationId xmlns:a16="http://schemas.microsoft.com/office/drawing/2014/main" id="{E699AAE6-74C2-4138-8B31-465764562509}"/>
                  </a:ext>
                </a:extLst>
              </p:cNvPr>
              <p:cNvSpPr/>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 name="Freeform: Shape 22">
                <a:extLst>
                  <a:ext uri="{FF2B5EF4-FFF2-40B4-BE49-F238E27FC236}">
                    <a16:creationId xmlns:a16="http://schemas.microsoft.com/office/drawing/2014/main" id="{2FB875D4-122F-435D-8C34-5FA4B0BBE089}"/>
                  </a:ext>
                </a:extLst>
              </p:cNvPr>
              <p:cNvSpPr/>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 name="Freeform: Shape 23">
                <a:extLst>
                  <a:ext uri="{FF2B5EF4-FFF2-40B4-BE49-F238E27FC236}">
                    <a16:creationId xmlns:a16="http://schemas.microsoft.com/office/drawing/2014/main" id="{A1E1023F-42A9-42FC-86FB-4730DD3158D0}"/>
                  </a:ext>
                </a:extLst>
              </p:cNvPr>
              <p:cNvSpPr/>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 name="Freeform: Shape 24">
                <a:extLst>
                  <a:ext uri="{FF2B5EF4-FFF2-40B4-BE49-F238E27FC236}">
                    <a16:creationId xmlns:a16="http://schemas.microsoft.com/office/drawing/2014/main" id="{219FA068-A7DA-424C-81C0-CCA59AFF2910}"/>
                  </a:ext>
                </a:extLst>
              </p:cNvPr>
              <p:cNvSpPr/>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6" name="Freeform: Shape 25">
                <a:extLst>
                  <a:ext uri="{FF2B5EF4-FFF2-40B4-BE49-F238E27FC236}">
                    <a16:creationId xmlns:a16="http://schemas.microsoft.com/office/drawing/2014/main" id="{76050C48-FA99-47E4-9729-B386AD54EA47}"/>
                  </a:ext>
                </a:extLst>
              </p:cNvPr>
              <p:cNvSpPr/>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7" name="Freeform: Shape 26">
                <a:extLst>
                  <a:ext uri="{FF2B5EF4-FFF2-40B4-BE49-F238E27FC236}">
                    <a16:creationId xmlns:a16="http://schemas.microsoft.com/office/drawing/2014/main" id="{A327ECE9-CE51-4C29-9AFB-D740BC96774A}"/>
                  </a:ext>
                </a:extLst>
              </p:cNvPr>
              <p:cNvSpPr/>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8" name="Freeform: Shape 27">
                <a:extLst>
                  <a:ext uri="{FF2B5EF4-FFF2-40B4-BE49-F238E27FC236}">
                    <a16:creationId xmlns:a16="http://schemas.microsoft.com/office/drawing/2014/main" id="{3314F941-FE16-4684-AD11-40031407E28F}"/>
                  </a:ext>
                </a:extLst>
              </p:cNvPr>
              <p:cNvSpPr/>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9" name="Freeform: Shape 28">
                <a:extLst>
                  <a:ext uri="{FF2B5EF4-FFF2-40B4-BE49-F238E27FC236}">
                    <a16:creationId xmlns:a16="http://schemas.microsoft.com/office/drawing/2014/main" id="{A12ED5B2-85E7-4C0F-911D-84166633F6CF}"/>
                  </a:ext>
                </a:extLst>
              </p:cNvPr>
              <p:cNvSpPr/>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 name="Freeform: Shape 29">
                <a:extLst>
                  <a:ext uri="{FF2B5EF4-FFF2-40B4-BE49-F238E27FC236}">
                    <a16:creationId xmlns:a16="http://schemas.microsoft.com/office/drawing/2014/main" id="{E16B5A61-8CFF-4FDF-9B21-09C8297A4DAB}"/>
                  </a:ext>
                </a:extLst>
              </p:cNvPr>
              <p:cNvSpPr/>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 name="Freeform: Shape 30">
                <a:extLst>
                  <a:ext uri="{FF2B5EF4-FFF2-40B4-BE49-F238E27FC236}">
                    <a16:creationId xmlns:a16="http://schemas.microsoft.com/office/drawing/2014/main" id="{CE0A8595-93E1-4499-86A8-9B43B07C11D1}"/>
                  </a:ext>
                </a:extLst>
              </p:cNvPr>
              <p:cNvSpPr/>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 name="Freeform: Shape 31">
                <a:extLst>
                  <a:ext uri="{FF2B5EF4-FFF2-40B4-BE49-F238E27FC236}">
                    <a16:creationId xmlns:a16="http://schemas.microsoft.com/office/drawing/2014/main" id="{2C380735-19C3-47FA-978D-3E9904679374}"/>
                  </a:ext>
                </a:extLst>
              </p:cNvPr>
              <p:cNvSpPr/>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 name="Freeform: Shape 32">
                <a:extLst>
                  <a:ext uri="{FF2B5EF4-FFF2-40B4-BE49-F238E27FC236}">
                    <a16:creationId xmlns:a16="http://schemas.microsoft.com/office/drawing/2014/main" id="{CA6B2F2B-1750-4093-AD58-D2AA9CF8266F}"/>
                  </a:ext>
                </a:extLst>
              </p:cNvPr>
              <p:cNvSpPr/>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4" name="Freeform: Shape 33">
                <a:extLst>
                  <a:ext uri="{FF2B5EF4-FFF2-40B4-BE49-F238E27FC236}">
                    <a16:creationId xmlns:a16="http://schemas.microsoft.com/office/drawing/2014/main" id="{AB32A52B-3F30-43A0-88FD-9AB3DD78B034}"/>
                  </a:ext>
                </a:extLst>
              </p:cNvPr>
              <p:cNvSpPr/>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5" name="Freeform: Shape 34">
                <a:extLst>
                  <a:ext uri="{FF2B5EF4-FFF2-40B4-BE49-F238E27FC236}">
                    <a16:creationId xmlns:a16="http://schemas.microsoft.com/office/drawing/2014/main" id="{C94B2563-F4BE-4780-ABE8-8359DBB2371F}"/>
                  </a:ext>
                </a:extLst>
              </p:cNvPr>
              <p:cNvSpPr/>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6" name="Freeform: Shape 35">
                <a:extLst>
                  <a:ext uri="{FF2B5EF4-FFF2-40B4-BE49-F238E27FC236}">
                    <a16:creationId xmlns:a16="http://schemas.microsoft.com/office/drawing/2014/main" id="{372DFDDB-1231-49CA-84CA-E4BE438A3182}"/>
                  </a:ext>
                </a:extLst>
              </p:cNvPr>
              <p:cNvSpPr/>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7" name="Freeform: Shape 36">
                <a:extLst>
                  <a:ext uri="{FF2B5EF4-FFF2-40B4-BE49-F238E27FC236}">
                    <a16:creationId xmlns:a16="http://schemas.microsoft.com/office/drawing/2014/main" id="{930DEA24-357A-4CE2-A894-9CC59149E6BB}"/>
                  </a:ext>
                </a:extLst>
              </p:cNvPr>
              <p:cNvSpPr/>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8" name="Freeform: Shape 37">
                <a:extLst>
                  <a:ext uri="{FF2B5EF4-FFF2-40B4-BE49-F238E27FC236}">
                    <a16:creationId xmlns:a16="http://schemas.microsoft.com/office/drawing/2014/main" id="{5334C62D-A806-464B-86FF-63BA4B4B7DB0}"/>
                  </a:ext>
                </a:extLst>
              </p:cNvPr>
              <p:cNvSpPr/>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9" name="Freeform: Shape 38">
                <a:extLst>
                  <a:ext uri="{FF2B5EF4-FFF2-40B4-BE49-F238E27FC236}">
                    <a16:creationId xmlns:a16="http://schemas.microsoft.com/office/drawing/2014/main" id="{DC0AE61D-5513-4496-AF95-4F1FA2D368B3}"/>
                  </a:ext>
                </a:extLst>
              </p:cNvPr>
              <p:cNvSpPr/>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0" name="Freeform: Shape 39">
                <a:extLst>
                  <a:ext uri="{FF2B5EF4-FFF2-40B4-BE49-F238E27FC236}">
                    <a16:creationId xmlns:a16="http://schemas.microsoft.com/office/drawing/2014/main" id="{7D604D00-5107-4CA5-8461-DBF2520C1636}"/>
                  </a:ext>
                </a:extLst>
              </p:cNvPr>
              <p:cNvSpPr/>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1" name="Freeform: Shape 40">
                <a:extLst>
                  <a:ext uri="{FF2B5EF4-FFF2-40B4-BE49-F238E27FC236}">
                    <a16:creationId xmlns:a16="http://schemas.microsoft.com/office/drawing/2014/main" id="{ABF1B949-6E40-46C3-BCE9-DA2A24C5D2AF}"/>
                  </a:ext>
                </a:extLst>
              </p:cNvPr>
              <p:cNvSpPr/>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2" name="Freeform: Shape 41">
                <a:extLst>
                  <a:ext uri="{FF2B5EF4-FFF2-40B4-BE49-F238E27FC236}">
                    <a16:creationId xmlns:a16="http://schemas.microsoft.com/office/drawing/2014/main" id="{9C0D9DE4-3D59-4B4F-8054-99080988D424}"/>
                  </a:ext>
                </a:extLst>
              </p:cNvPr>
              <p:cNvSpPr/>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3" name="Freeform: Shape 42">
                <a:extLst>
                  <a:ext uri="{FF2B5EF4-FFF2-40B4-BE49-F238E27FC236}">
                    <a16:creationId xmlns:a16="http://schemas.microsoft.com/office/drawing/2014/main" id="{DF2EC95B-927F-4B94-B878-CD68D0DC4E24}"/>
                  </a:ext>
                </a:extLst>
              </p:cNvPr>
              <p:cNvSpPr/>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4" name="Freeform: Shape 43">
                <a:extLst>
                  <a:ext uri="{FF2B5EF4-FFF2-40B4-BE49-F238E27FC236}">
                    <a16:creationId xmlns:a16="http://schemas.microsoft.com/office/drawing/2014/main" id="{7001FEFB-AE24-4CF7-8EEF-084BCD466D81}"/>
                  </a:ext>
                </a:extLst>
              </p:cNvPr>
              <p:cNvSpPr/>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5" name="Freeform: Shape 44">
                <a:extLst>
                  <a:ext uri="{FF2B5EF4-FFF2-40B4-BE49-F238E27FC236}">
                    <a16:creationId xmlns:a16="http://schemas.microsoft.com/office/drawing/2014/main" id="{459BD4F3-A5E1-4F7D-A7AB-EF6BED5BE889}"/>
                  </a:ext>
                </a:extLst>
              </p:cNvPr>
              <p:cNvSpPr/>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6" name="Freeform: Shape 45">
                <a:extLst>
                  <a:ext uri="{FF2B5EF4-FFF2-40B4-BE49-F238E27FC236}">
                    <a16:creationId xmlns:a16="http://schemas.microsoft.com/office/drawing/2014/main" id="{F1687F6E-4940-4782-A3A7-5C9C1552BF4B}"/>
                  </a:ext>
                </a:extLst>
              </p:cNvPr>
              <p:cNvSpPr/>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7" name="Freeform: Shape 46">
                <a:extLst>
                  <a:ext uri="{FF2B5EF4-FFF2-40B4-BE49-F238E27FC236}">
                    <a16:creationId xmlns:a16="http://schemas.microsoft.com/office/drawing/2014/main" id="{BEC7FFDC-A904-44D2-8F0B-91A5C76CC514}"/>
                  </a:ext>
                </a:extLst>
              </p:cNvPr>
              <p:cNvSpPr/>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8" name="Freeform: Shape 47">
                <a:extLst>
                  <a:ext uri="{FF2B5EF4-FFF2-40B4-BE49-F238E27FC236}">
                    <a16:creationId xmlns:a16="http://schemas.microsoft.com/office/drawing/2014/main" id="{EA15C8BC-5975-40E1-A988-EB34FBCF078A}"/>
                  </a:ext>
                </a:extLst>
              </p:cNvPr>
              <p:cNvSpPr/>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9" name="Freeform: Shape 48">
                <a:extLst>
                  <a:ext uri="{FF2B5EF4-FFF2-40B4-BE49-F238E27FC236}">
                    <a16:creationId xmlns:a16="http://schemas.microsoft.com/office/drawing/2014/main" id="{371BAC0D-2BF9-4781-A7BB-06AA16D0E6C2}"/>
                  </a:ext>
                </a:extLst>
              </p:cNvPr>
              <p:cNvSpPr/>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0" name="Freeform: Shape 49">
                <a:extLst>
                  <a:ext uri="{FF2B5EF4-FFF2-40B4-BE49-F238E27FC236}">
                    <a16:creationId xmlns:a16="http://schemas.microsoft.com/office/drawing/2014/main" id="{8FD04182-650D-498F-A066-FE4C0FA6DA1E}"/>
                  </a:ext>
                </a:extLst>
              </p:cNvPr>
              <p:cNvSpPr/>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1" name="Freeform: Shape 50">
                <a:extLst>
                  <a:ext uri="{FF2B5EF4-FFF2-40B4-BE49-F238E27FC236}">
                    <a16:creationId xmlns:a16="http://schemas.microsoft.com/office/drawing/2014/main" id="{6E839DFF-01B4-4B5E-9910-024EC8FE1DA7}"/>
                  </a:ext>
                </a:extLst>
              </p:cNvPr>
              <p:cNvSpPr/>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2" name="Freeform: Shape 51">
                <a:extLst>
                  <a:ext uri="{FF2B5EF4-FFF2-40B4-BE49-F238E27FC236}">
                    <a16:creationId xmlns:a16="http://schemas.microsoft.com/office/drawing/2014/main" id="{0C100C3D-5A4C-4D50-AAEC-07A4457548DE}"/>
                  </a:ext>
                </a:extLst>
              </p:cNvPr>
              <p:cNvSpPr/>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3" name="Freeform: Shape 52">
                <a:extLst>
                  <a:ext uri="{FF2B5EF4-FFF2-40B4-BE49-F238E27FC236}">
                    <a16:creationId xmlns:a16="http://schemas.microsoft.com/office/drawing/2014/main" id="{C8647050-08AF-4BD8-87C4-CA230312901B}"/>
                  </a:ext>
                </a:extLst>
              </p:cNvPr>
              <p:cNvSpPr/>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4" name="Freeform: Shape 53">
                <a:extLst>
                  <a:ext uri="{FF2B5EF4-FFF2-40B4-BE49-F238E27FC236}">
                    <a16:creationId xmlns:a16="http://schemas.microsoft.com/office/drawing/2014/main" id="{9A0F33E0-AADA-44E2-A5AC-31DF5EE3D381}"/>
                  </a:ext>
                </a:extLst>
              </p:cNvPr>
              <p:cNvSpPr/>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5" name="Freeform: Shape 54">
                <a:extLst>
                  <a:ext uri="{FF2B5EF4-FFF2-40B4-BE49-F238E27FC236}">
                    <a16:creationId xmlns:a16="http://schemas.microsoft.com/office/drawing/2014/main" id="{32C8FA1D-A02A-4388-9886-69EBC58C077E}"/>
                  </a:ext>
                </a:extLst>
              </p:cNvPr>
              <p:cNvSpPr/>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6" name="Freeform: Shape 55">
                <a:extLst>
                  <a:ext uri="{FF2B5EF4-FFF2-40B4-BE49-F238E27FC236}">
                    <a16:creationId xmlns:a16="http://schemas.microsoft.com/office/drawing/2014/main" id="{99421FD3-355A-4629-BFAD-527ECD82EE07}"/>
                  </a:ext>
                </a:extLst>
              </p:cNvPr>
              <p:cNvSpPr/>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7" name="Freeform: Shape 56">
                <a:extLst>
                  <a:ext uri="{FF2B5EF4-FFF2-40B4-BE49-F238E27FC236}">
                    <a16:creationId xmlns:a16="http://schemas.microsoft.com/office/drawing/2014/main" id="{2AB71DCF-EB57-4B33-9FF7-11CA0CB96573}"/>
                  </a:ext>
                </a:extLst>
              </p:cNvPr>
              <p:cNvSpPr/>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8" name="Freeform: Shape 57">
                <a:extLst>
                  <a:ext uri="{FF2B5EF4-FFF2-40B4-BE49-F238E27FC236}">
                    <a16:creationId xmlns:a16="http://schemas.microsoft.com/office/drawing/2014/main" id="{CE86AA54-A444-4823-A6DC-491E77E34B4A}"/>
                  </a:ext>
                </a:extLst>
              </p:cNvPr>
              <p:cNvSpPr/>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59" name="Freeform: Shape 58">
                <a:extLst>
                  <a:ext uri="{FF2B5EF4-FFF2-40B4-BE49-F238E27FC236}">
                    <a16:creationId xmlns:a16="http://schemas.microsoft.com/office/drawing/2014/main" id="{750E2DF6-23A6-4192-BD64-7997AABE595B}"/>
                  </a:ext>
                </a:extLst>
              </p:cNvPr>
              <p:cNvSpPr/>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0" name="Freeform: Shape 59">
                <a:extLst>
                  <a:ext uri="{FF2B5EF4-FFF2-40B4-BE49-F238E27FC236}">
                    <a16:creationId xmlns:a16="http://schemas.microsoft.com/office/drawing/2014/main" id="{DC3D9758-1EA4-43A6-8375-DDED592A9AB6}"/>
                  </a:ext>
                </a:extLst>
              </p:cNvPr>
              <p:cNvSpPr/>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1" name="Freeform: Shape 60">
                <a:extLst>
                  <a:ext uri="{FF2B5EF4-FFF2-40B4-BE49-F238E27FC236}">
                    <a16:creationId xmlns:a16="http://schemas.microsoft.com/office/drawing/2014/main" id="{1DFC1416-C64A-4C0B-8898-ABAABA0FCBC2}"/>
                  </a:ext>
                </a:extLst>
              </p:cNvPr>
              <p:cNvSpPr/>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2" name="Freeform: Shape 61">
                <a:extLst>
                  <a:ext uri="{FF2B5EF4-FFF2-40B4-BE49-F238E27FC236}">
                    <a16:creationId xmlns:a16="http://schemas.microsoft.com/office/drawing/2014/main" id="{D2A221D1-7EAA-4907-A58E-8E81E7BA4748}"/>
                  </a:ext>
                </a:extLst>
              </p:cNvPr>
              <p:cNvSpPr/>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3" name="Freeform: Shape 62">
                <a:extLst>
                  <a:ext uri="{FF2B5EF4-FFF2-40B4-BE49-F238E27FC236}">
                    <a16:creationId xmlns:a16="http://schemas.microsoft.com/office/drawing/2014/main" id="{AAC899B4-B060-44A9-9E5E-60A775CE2D41}"/>
                  </a:ext>
                </a:extLst>
              </p:cNvPr>
              <p:cNvSpPr/>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4" name="Freeform: Shape 63">
                <a:extLst>
                  <a:ext uri="{FF2B5EF4-FFF2-40B4-BE49-F238E27FC236}">
                    <a16:creationId xmlns:a16="http://schemas.microsoft.com/office/drawing/2014/main" id="{F68A0E9C-6E97-4889-8C4E-1771D6465B4D}"/>
                  </a:ext>
                </a:extLst>
              </p:cNvPr>
              <p:cNvSpPr/>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5" name="Freeform: Shape 64">
                <a:extLst>
                  <a:ext uri="{FF2B5EF4-FFF2-40B4-BE49-F238E27FC236}">
                    <a16:creationId xmlns:a16="http://schemas.microsoft.com/office/drawing/2014/main" id="{D705A29F-351D-4D7D-AB5F-B6A24011D559}"/>
                  </a:ext>
                </a:extLst>
              </p:cNvPr>
              <p:cNvSpPr/>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6" name="Freeform: Shape 65">
                <a:extLst>
                  <a:ext uri="{FF2B5EF4-FFF2-40B4-BE49-F238E27FC236}">
                    <a16:creationId xmlns:a16="http://schemas.microsoft.com/office/drawing/2014/main" id="{EC0BB292-2828-40AB-A869-CF6D114F0630}"/>
                  </a:ext>
                </a:extLst>
              </p:cNvPr>
              <p:cNvSpPr/>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7" name="Freeform: Shape 66">
                <a:extLst>
                  <a:ext uri="{FF2B5EF4-FFF2-40B4-BE49-F238E27FC236}">
                    <a16:creationId xmlns:a16="http://schemas.microsoft.com/office/drawing/2014/main" id="{78EEFC2A-B463-4C2F-8D33-BA746EEC561E}"/>
                  </a:ext>
                </a:extLst>
              </p:cNvPr>
              <p:cNvSpPr/>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8" name="Freeform: Shape 67">
                <a:extLst>
                  <a:ext uri="{FF2B5EF4-FFF2-40B4-BE49-F238E27FC236}">
                    <a16:creationId xmlns:a16="http://schemas.microsoft.com/office/drawing/2014/main" id="{669784EC-901F-43E1-9785-CA274A2E37AE}"/>
                  </a:ext>
                </a:extLst>
              </p:cNvPr>
              <p:cNvSpPr/>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9" name="Freeform: Shape 68">
                <a:extLst>
                  <a:ext uri="{FF2B5EF4-FFF2-40B4-BE49-F238E27FC236}">
                    <a16:creationId xmlns:a16="http://schemas.microsoft.com/office/drawing/2014/main" id="{EA79E5A7-5CA0-40FF-86F1-17C44CDA5EE3}"/>
                  </a:ext>
                </a:extLst>
              </p:cNvPr>
              <p:cNvSpPr/>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0" name="Freeform: Shape 69">
                <a:extLst>
                  <a:ext uri="{FF2B5EF4-FFF2-40B4-BE49-F238E27FC236}">
                    <a16:creationId xmlns:a16="http://schemas.microsoft.com/office/drawing/2014/main" id="{CA733E24-831B-4F88-B794-2CBF062D1F34}"/>
                  </a:ext>
                </a:extLst>
              </p:cNvPr>
              <p:cNvSpPr/>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1" name="Freeform: Shape 70">
                <a:extLst>
                  <a:ext uri="{FF2B5EF4-FFF2-40B4-BE49-F238E27FC236}">
                    <a16:creationId xmlns:a16="http://schemas.microsoft.com/office/drawing/2014/main" id="{6C529298-268D-4F6A-8278-B794C72F612D}"/>
                  </a:ext>
                </a:extLst>
              </p:cNvPr>
              <p:cNvSpPr/>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2" name="Freeform: Shape 71">
                <a:extLst>
                  <a:ext uri="{FF2B5EF4-FFF2-40B4-BE49-F238E27FC236}">
                    <a16:creationId xmlns:a16="http://schemas.microsoft.com/office/drawing/2014/main" id="{9025A9CB-F748-49F6-BD88-DACA23F6D574}"/>
                  </a:ext>
                </a:extLst>
              </p:cNvPr>
              <p:cNvSpPr/>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3" name="Freeform: Shape 72">
                <a:extLst>
                  <a:ext uri="{FF2B5EF4-FFF2-40B4-BE49-F238E27FC236}">
                    <a16:creationId xmlns:a16="http://schemas.microsoft.com/office/drawing/2014/main" id="{54D26918-0834-40FF-888A-16AB573AB42D}"/>
                  </a:ext>
                </a:extLst>
              </p:cNvPr>
              <p:cNvSpPr/>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4" name="Freeform: Shape 73">
                <a:extLst>
                  <a:ext uri="{FF2B5EF4-FFF2-40B4-BE49-F238E27FC236}">
                    <a16:creationId xmlns:a16="http://schemas.microsoft.com/office/drawing/2014/main" id="{3BA0D0AD-9F3E-4A88-AD9A-027E61780550}"/>
                  </a:ext>
                </a:extLst>
              </p:cNvPr>
              <p:cNvSpPr/>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5" name="Freeform: Shape 74">
                <a:extLst>
                  <a:ext uri="{FF2B5EF4-FFF2-40B4-BE49-F238E27FC236}">
                    <a16:creationId xmlns:a16="http://schemas.microsoft.com/office/drawing/2014/main" id="{C89DCC43-513D-49FC-AF25-83BBD29B7661}"/>
                  </a:ext>
                </a:extLst>
              </p:cNvPr>
              <p:cNvSpPr/>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6" name="Freeform: Shape 75">
                <a:extLst>
                  <a:ext uri="{FF2B5EF4-FFF2-40B4-BE49-F238E27FC236}">
                    <a16:creationId xmlns:a16="http://schemas.microsoft.com/office/drawing/2014/main" id="{AFEAF63A-AFBF-4F67-88D7-ADA3D9E00FC4}"/>
                  </a:ext>
                </a:extLst>
              </p:cNvPr>
              <p:cNvSpPr/>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7" name="Freeform: Shape 76">
                <a:extLst>
                  <a:ext uri="{FF2B5EF4-FFF2-40B4-BE49-F238E27FC236}">
                    <a16:creationId xmlns:a16="http://schemas.microsoft.com/office/drawing/2014/main" id="{448DE51B-423E-482E-903E-5139E42BDD4C}"/>
                  </a:ext>
                </a:extLst>
              </p:cNvPr>
              <p:cNvSpPr/>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8" name="Freeform: Shape 77">
                <a:extLst>
                  <a:ext uri="{FF2B5EF4-FFF2-40B4-BE49-F238E27FC236}">
                    <a16:creationId xmlns:a16="http://schemas.microsoft.com/office/drawing/2014/main" id="{5449ADB8-318D-4965-814B-D6A13F780F1D}"/>
                  </a:ext>
                </a:extLst>
              </p:cNvPr>
              <p:cNvSpPr/>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79" name="Freeform: Shape 78">
                <a:extLst>
                  <a:ext uri="{FF2B5EF4-FFF2-40B4-BE49-F238E27FC236}">
                    <a16:creationId xmlns:a16="http://schemas.microsoft.com/office/drawing/2014/main" id="{FD514D12-AA49-408C-BEE1-BBCF4C036159}"/>
                  </a:ext>
                </a:extLst>
              </p:cNvPr>
              <p:cNvSpPr/>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0" name="Freeform: Shape 79">
                <a:extLst>
                  <a:ext uri="{FF2B5EF4-FFF2-40B4-BE49-F238E27FC236}">
                    <a16:creationId xmlns:a16="http://schemas.microsoft.com/office/drawing/2014/main" id="{05A785BE-E570-4DB4-8F7F-0AC9077116D8}"/>
                  </a:ext>
                </a:extLst>
              </p:cNvPr>
              <p:cNvSpPr/>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1" name="Freeform: Shape 80">
                <a:extLst>
                  <a:ext uri="{FF2B5EF4-FFF2-40B4-BE49-F238E27FC236}">
                    <a16:creationId xmlns:a16="http://schemas.microsoft.com/office/drawing/2014/main" id="{97E79511-3F2F-4B2E-8830-7B7F555DA83E}"/>
                  </a:ext>
                </a:extLst>
              </p:cNvPr>
              <p:cNvSpPr/>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2" name="Freeform: Shape 81">
                <a:extLst>
                  <a:ext uri="{FF2B5EF4-FFF2-40B4-BE49-F238E27FC236}">
                    <a16:creationId xmlns:a16="http://schemas.microsoft.com/office/drawing/2014/main" id="{DB7310B7-0080-4264-91E4-C548107F6D72}"/>
                  </a:ext>
                </a:extLst>
              </p:cNvPr>
              <p:cNvSpPr/>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3" name="Freeform: Shape 82">
                <a:extLst>
                  <a:ext uri="{FF2B5EF4-FFF2-40B4-BE49-F238E27FC236}">
                    <a16:creationId xmlns:a16="http://schemas.microsoft.com/office/drawing/2014/main" id="{45FF82DB-4737-404E-9ACA-B19B6A089EA8}"/>
                  </a:ext>
                </a:extLst>
              </p:cNvPr>
              <p:cNvSpPr/>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4" name="Freeform: Shape 83">
                <a:extLst>
                  <a:ext uri="{FF2B5EF4-FFF2-40B4-BE49-F238E27FC236}">
                    <a16:creationId xmlns:a16="http://schemas.microsoft.com/office/drawing/2014/main" id="{43A6BFE2-F1B0-4924-9302-9DA895CA44C3}"/>
                  </a:ext>
                </a:extLst>
              </p:cNvPr>
              <p:cNvSpPr/>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5" name="Freeform: Shape 84">
                <a:extLst>
                  <a:ext uri="{FF2B5EF4-FFF2-40B4-BE49-F238E27FC236}">
                    <a16:creationId xmlns:a16="http://schemas.microsoft.com/office/drawing/2014/main" id="{9CDDEDDC-F6C4-4D85-8B8D-DA09731DAC62}"/>
                  </a:ext>
                </a:extLst>
              </p:cNvPr>
              <p:cNvSpPr/>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6" name="Freeform: Shape 85">
                <a:extLst>
                  <a:ext uri="{FF2B5EF4-FFF2-40B4-BE49-F238E27FC236}">
                    <a16:creationId xmlns:a16="http://schemas.microsoft.com/office/drawing/2014/main" id="{DA23F74A-EE1B-414F-A58F-CB49D8A32924}"/>
                  </a:ext>
                </a:extLst>
              </p:cNvPr>
              <p:cNvSpPr/>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7" name="Freeform: Shape 86">
                <a:extLst>
                  <a:ext uri="{FF2B5EF4-FFF2-40B4-BE49-F238E27FC236}">
                    <a16:creationId xmlns:a16="http://schemas.microsoft.com/office/drawing/2014/main" id="{56AFD036-E68B-45F9-9B76-E4B3A4B50800}"/>
                  </a:ext>
                </a:extLst>
              </p:cNvPr>
              <p:cNvSpPr/>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8" name="Freeform: Shape 87">
                <a:extLst>
                  <a:ext uri="{FF2B5EF4-FFF2-40B4-BE49-F238E27FC236}">
                    <a16:creationId xmlns:a16="http://schemas.microsoft.com/office/drawing/2014/main" id="{2ACC9D1B-CB8B-4193-B702-DA68B92DE9F9}"/>
                  </a:ext>
                </a:extLst>
              </p:cNvPr>
              <p:cNvSpPr/>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89" name="Freeform: Shape 88">
                <a:extLst>
                  <a:ext uri="{FF2B5EF4-FFF2-40B4-BE49-F238E27FC236}">
                    <a16:creationId xmlns:a16="http://schemas.microsoft.com/office/drawing/2014/main" id="{0FBC88AB-930A-4D32-8DB1-82563BFF0EAE}"/>
                  </a:ext>
                </a:extLst>
              </p:cNvPr>
              <p:cNvSpPr/>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0" name="Freeform: Shape 89">
                <a:extLst>
                  <a:ext uri="{FF2B5EF4-FFF2-40B4-BE49-F238E27FC236}">
                    <a16:creationId xmlns:a16="http://schemas.microsoft.com/office/drawing/2014/main" id="{74274EB1-FC6D-4C4D-965D-DEBA45892216}"/>
                  </a:ext>
                </a:extLst>
              </p:cNvPr>
              <p:cNvSpPr/>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1" name="Freeform: Shape 90">
                <a:extLst>
                  <a:ext uri="{FF2B5EF4-FFF2-40B4-BE49-F238E27FC236}">
                    <a16:creationId xmlns:a16="http://schemas.microsoft.com/office/drawing/2014/main" id="{FE4E35D8-7704-40DC-A190-5B4E8BE44974}"/>
                  </a:ext>
                </a:extLst>
              </p:cNvPr>
              <p:cNvSpPr/>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2" name="Freeform: Shape 91">
                <a:extLst>
                  <a:ext uri="{FF2B5EF4-FFF2-40B4-BE49-F238E27FC236}">
                    <a16:creationId xmlns:a16="http://schemas.microsoft.com/office/drawing/2014/main" id="{EDB1E803-1D4D-4912-BA76-9EF947E19AF0}"/>
                  </a:ext>
                </a:extLst>
              </p:cNvPr>
              <p:cNvSpPr/>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3" name="Freeform: Shape 92">
                <a:extLst>
                  <a:ext uri="{FF2B5EF4-FFF2-40B4-BE49-F238E27FC236}">
                    <a16:creationId xmlns:a16="http://schemas.microsoft.com/office/drawing/2014/main" id="{7E241842-A248-438B-B3B4-37A05240BCBE}"/>
                  </a:ext>
                </a:extLst>
              </p:cNvPr>
              <p:cNvSpPr/>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4" name="Freeform: Shape 93">
                <a:extLst>
                  <a:ext uri="{FF2B5EF4-FFF2-40B4-BE49-F238E27FC236}">
                    <a16:creationId xmlns:a16="http://schemas.microsoft.com/office/drawing/2014/main" id="{C6E092F6-1BFE-4656-9029-9A2EEE8F79FD}"/>
                  </a:ext>
                </a:extLst>
              </p:cNvPr>
              <p:cNvSpPr/>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5" name="Freeform: Shape 94">
                <a:extLst>
                  <a:ext uri="{FF2B5EF4-FFF2-40B4-BE49-F238E27FC236}">
                    <a16:creationId xmlns:a16="http://schemas.microsoft.com/office/drawing/2014/main" id="{F4A890A0-353B-4CBB-8FD1-059BE94011AD}"/>
                  </a:ext>
                </a:extLst>
              </p:cNvPr>
              <p:cNvSpPr/>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6" name="Freeform: Shape 95">
                <a:extLst>
                  <a:ext uri="{FF2B5EF4-FFF2-40B4-BE49-F238E27FC236}">
                    <a16:creationId xmlns:a16="http://schemas.microsoft.com/office/drawing/2014/main" id="{6EFA174A-A4E5-4264-BD07-007305986AAF}"/>
                  </a:ext>
                </a:extLst>
              </p:cNvPr>
              <p:cNvSpPr/>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7" name="Freeform: Shape 96">
                <a:extLst>
                  <a:ext uri="{FF2B5EF4-FFF2-40B4-BE49-F238E27FC236}">
                    <a16:creationId xmlns:a16="http://schemas.microsoft.com/office/drawing/2014/main" id="{3FBAD25F-2FFC-4CEC-9B8A-5ED34707E666}"/>
                  </a:ext>
                </a:extLst>
              </p:cNvPr>
              <p:cNvSpPr/>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8" name="Freeform: Shape 97">
                <a:extLst>
                  <a:ext uri="{FF2B5EF4-FFF2-40B4-BE49-F238E27FC236}">
                    <a16:creationId xmlns:a16="http://schemas.microsoft.com/office/drawing/2014/main" id="{342EF4A1-21C1-45D4-B700-6EA4BF21BE00}"/>
                  </a:ext>
                </a:extLst>
              </p:cNvPr>
              <p:cNvSpPr/>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99" name="Freeform: Shape 98">
                <a:extLst>
                  <a:ext uri="{FF2B5EF4-FFF2-40B4-BE49-F238E27FC236}">
                    <a16:creationId xmlns:a16="http://schemas.microsoft.com/office/drawing/2014/main" id="{B2CCF840-70EA-4C9C-848E-B27B79A75DB1}"/>
                  </a:ext>
                </a:extLst>
              </p:cNvPr>
              <p:cNvSpPr/>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0" name="Freeform: Shape 99">
                <a:extLst>
                  <a:ext uri="{FF2B5EF4-FFF2-40B4-BE49-F238E27FC236}">
                    <a16:creationId xmlns:a16="http://schemas.microsoft.com/office/drawing/2014/main" id="{8E311D1C-5934-4C97-809E-E996B3845BA4}"/>
                  </a:ext>
                </a:extLst>
              </p:cNvPr>
              <p:cNvSpPr/>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1" name="Freeform: Shape 100">
                <a:extLst>
                  <a:ext uri="{FF2B5EF4-FFF2-40B4-BE49-F238E27FC236}">
                    <a16:creationId xmlns:a16="http://schemas.microsoft.com/office/drawing/2014/main" id="{B13F883A-929B-46F7-A9A8-547ACE9C0471}"/>
                  </a:ext>
                </a:extLst>
              </p:cNvPr>
              <p:cNvSpPr/>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2" name="Freeform: Shape 101">
                <a:extLst>
                  <a:ext uri="{FF2B5EF4-FFF2-40B4-BE49-F238E27FC236}">
                    <a16:creationId xmlns:a16="http://schemas.microsoft.com/office/drawing/2014/main" id="{16D72D9D-260C-42C4-B864-6AFFB236A12B}"/>
                  </a:ext>
                </a:extLst>
              </p:cNvPr>
              <p:cNvSpPr/>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3" name="Freeform: Shape 102">
                <a:extLst>
                  <a:ext uri="{FF2B5EF4-FFF2-40B4-BE49-F238E27FC236}">
                    <a16:creationId xmlns:a16="http://schemas.microsoft.com/office/drawing/2014/main" id="{57F62680-33C3-4510-A3B0-40F179FCEF84}"/>
                  </a:ext>
                </a:extLst>
              </p:cNvPr>
              <p:cNvSpPr/>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4" name="Freeform: Shape 103">
                <a:extLst>
                  <a:ext uri="{FF2B5EF4-FFF2-40B4-BE49-F238E27FC236}">
                    <a16:creationId xmlns:a16="http://schemas.microsoft.com/office/drawing/2014/main" id="{8C3F6DBC-3B3A-429F-A49A-485EF9960069}"/>
                  </a:ext>
                </a:extLst>
              </p:cNvPr>
              <p:cNvSpPr/>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5" name="Freeform: Shape 104">
                <a:extLst>
                  <a:ext uri="{FF2B5EF4-FFF2-40B4-BE49-F238E27FC236}">
                    <a16:creationId xmlns:a16="http://schemas.microsoft.com/office/drawing/2014/main" id="{09CFDDBA-E518-4324-B18A-EF6E4B50B845}"/>
                  </a:ext>
                </a:extLst>
              </p:cNvPr>
              <p:cNvSpPr/>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6" name="Freeform: Shape 105">
                <a:extLst>
                  <a:ext uri="{FF2B5EF4-FFF2-40B4-BE49-F238E27FC236}">
                    <a16:creationId xmlns:a16="http://schemas.microsoft.com/office/drawing/2014/main" id="{C8579CBC-E6AF-4829-AA1D-7B277821341A}"/>
                  </a:ext>
                </a:extLst>
              </p:cNvPr>
              <p:cNvSpPr/>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7" name="Freeform: Shape 106">
                <a:extLst>
                  <a:ext uri="{FF2B5EF4-FFF2-40B4-BE49-F238E27FC236}">
                    <a16:creationId xmlns:a16="http://schemas.microsoft.com/office/drawing/2014/main" id="{F4F87C77-9949-468A-9B86-3D4A3CB1D080}"/>
                  </a:ext>
                </a:extLst>
              </p:cNvPr>
              <p:cNvSpPr/>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8" name="Freeform: Shape 107">
                <a:extLst>
                  <a:ext uri="{FF2B5EF4-FFF2-40B4-BE49-F238E27FC236}">
                    <a16:creationId xmlns:a16="http://schemas.microsoft.com/office/drawing/2014/main" id="{C0DAD71F-08D6-41FB-93B2-448EB15BCB30}"/>
                  </a:ext>
                </a:extLst>
              </p:cNvPr>
              <p:cNvSpPr/>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09" name="Freeform: Shape 108">
                <a:extLst>
                  <a:ext uri="{FF2B5EF4-FFF2-40B4-BE49-F238E27FC236}">
                    <a16:creationId xmlns:a16="http://schemas.microsoft.com/office/drawing/2014/main" id="{BFE5B582-FC98-4E72-9AFF-067166B79359}"/>
                  </a:ext>
                </a:extLst>
              </p:cNvPr>
              <p:cNvSpPr/>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0" name="Freeform: Shape 109">
                <a:extLst>
                  <a:ext uri="{FF2B5EF4-FFF2-40B4-BE49-F238E27FC236}">
                    <a16:creationId xmlns:a16="http://schemas.microsoft.com/office/drawing/2014/main" id="{AA87FE08-67A7-40C4-BA28-5C87D875EB1A}"/>
                  </a:ext>
                </a:extLst>
              </p:cNvPr>
              <p:cNvSpPr/>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1" name="Freeform: Shape 110">
                <a:extLst>
                  <a:ext uri="{FF2B5EF4-FFF2-40B4-BE49-F238E27FC236}">
                    <a16:creationId xmlns:a16="http://schemas.microsoft.com/office/drawing/2014/main" id="{601F8489-E1AB-4730-8A77-EFF164E47BCC}"/>
                  </a:ext>
                </a:extLst>
              </p:cNvPr>
              <p:cNvSpPr/>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2" name="Freeform: Shape 111">
                <a:extLst>
                  <a:ext uri="{FF2B5EF4-FFF2-40B4-BE49-F238E27FC236}">
                    <a16:creationId xmlns:a16="http://schemas.microsoft.com/office/drawing/2014/main" id="{D3E2442A-D936-4EBA-A666-6E82DB2DA28A}"/>
                  </a:ext>
                </a:extLst>
              </p:cNvPr>
              <p:cNvSpPr/>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3" name="Freeform: Shape 112">
                <a:extLst>
                  <a:ext uri="{FF2B5EF4-FFF2-40B4-BE49-F238E27FC236}">
                    <a16:creationId xmlns:a16="http://schemas.microsoft.com/office/drawing/2014/main" id="{2E891E37-78A2-43D1-99C0-5F53AC4AD9D4}"/>
                  </a:ext>
                </a:extLst>
              </p:cNvPr>
              <p:cNvSpPr/>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4" name="Freeform: Shape 113">
                <a:extLst>
                  <a:ext uri="{FF2B5EF4-FFF2-40B4-BE49-F238E27FC236}">
                    <a16:creationId xmlns:a16="http://schemas.microsoft.com/office/drawing/2014/main" id="{FF5FE9C1-0A9F-4E0A-8F9E-3EF3223F9E09}"/>
                  </a:ext>
                </a:extLst>
              </p:cNvPr>
              <p:cNvSpPr/>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5" name="Freeform: Shape 114">
                <a:extLst>
                  <a:ext uri="{FF2B5EF4-FFF2-40B4-BE49-F238E27FC236}">
                    <a16:creationId xmlns:a16="http://schemas.microsoft.com/office/drawing/2014/main" id="{57C2FED7-F344-47E5-BB1E-E7CB26B335F8}"/>
                  </a:ext>
                </a:extLst>
              </p:cNvPr>
              <p:cNvSpPr/>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6" name="Freeform: Shape 115">
                <a:extLst>
                  <a:ext uri="{FF2B5EF4-FFF2-40B4-BE49-F238E27FC236}">
                    <a16:creationId xmlns:a16="http://schemas.microsoft.com/office/drawing/2014/main" id="{C95DD38F-B4B9-40A1-B7BD-EDF00AFD64F9}"/>
                  </a:ext>
                </a:extLst>
              </p:cNvPr>
              <p:cNvSpPr/>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7" name="Freeform: Shape 116">
                <a:extLst>
                  <a:ext uri="{FF2B5EF4-FFF2-40B4-BE49-F238E27FC236}">
                    <a16:creationId xmlns:a16="http://schemas.microsoft.com/office/drawing/2014/main" id="{B1334E03-6B96-4D5A-8314-2AAB15396089}"/>
                  </a:ext>
                </a:extLst>
              </p:cNvPr>
              <p:cNvSpPr/>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8" name="Freeform: Shape 117">
                <a:extLst>
                  <a:ext uri="{FF2B5EF4-FFF2-40B4-BE49-F238E27FC236}">
                    <a16:creationId xmlns:a16="http://schemas.microsoft.com/office/drawing/2014/main" id="{59EFDAF0-6330-4D40-B4E4-57C5891A998C}"/>
                  </a:ext>
                </a:extLst>
              </p:cNvPr>
              <p:cNvSpPr/>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19" name="Freeform: Shape 118">
                <a:extLst>
                  <a:ext uri="{FF2B5EF4-FFF2-40B4-BE49-F238E27FC236}">
                    <a16:creationId xmlns:a16="http://schemas.microsoft.com/office/drawing/2014/main" id="{6EDDC210-93CC-4464-BDA2-3CC18C0C693B}"/>
                  </a:ext>
                </a:extLst>
              </p:cNvPr>
              <p:cNvSpPr/>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0" name="Freeform: Shape 119">
                <a:extLst>
                  <a:ext uri="{FF2B5EF4-FFF2-40B4-BE49-F238E27FC236}">
                    <a16:creationId xmlns:a16="http://schemas.microsoft.com/office/drawing/2014/main" id="{9E521203-1A0B-470B-B729-1B8B0AFF5A39}"/>
                  </a:ext>
                </a:extLst>
              </p:cNvPr>
              <p:cNvSpPr/>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1" name="Freeform: Shape 120">
                <a:extLst>
                  <a:ext uri="{FF2B5EF4-FFF2-40B4-BE49-F238E27FC236}">
                    <a16:creationId xmlns:a16="http://schemas.microsoft.com/office/drawing/2014/main" id="{091C18AB-4BE0-4C09-ABC6-05334DF7826F}"/>
                  </a:ext>
                </a:extLst>
              </p:cNvPr>
              <p:cNvSpPr/>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2" name="Freeform: Shape 121">
                <a:extLst>
                  <a:ext uri="{FF2B5EF4-FFF2-40B4-BE49-F238E27FC236}">
                    <a16:creationId xmlns:a16="http://schemas.microsoft.com/office/drawing/2014/main" id="{4EA1AE17-D725-411E-AFAC-60B5A959DF4E}"/>
                  </a:ext>
                </a:extLst>
              </p:cNvPr>
              <p:cNvSpPr/>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3" name="Freeform: Shape 122">
                <a:extLst>
                  <a:ext uri="{FF2B5EF4-FFF2-40B4-BE49-F238E27FC236}">
                    <a16:creationId xmlns:a16="http://schemas.microsoft.com/office/drawing/2014/main" id="{6D6D2AB0-DEA8-4510-96C2-B8547E8A7DD6}"/>
                  </a:ext>
                </a:extLst>
              </p:cNvPr>
              <p:cNvSpPr/>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4" name="Freeform: Shape 123">
                <a:extLst>
                  <a:ext uri="{FF2B5EF4-FFF2-40B4-BE49-F238E27FC236}">
                    <a16:creationId xmlns:a16="http://schemas.microsoft.com/office/drawing/2014/main" id="{5D2C70B9-3A29-4A3F-B9E2-02A556FB509F}"/>
                  </a:ext>
                </a:extLst>
              </p:cNvPr>
              <p:cNvSpPr/>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5" name="Freeform: Shape 124">
                <a:extLst>
                  <a:ext uri="{FF2B5EF4-FFF2-40B4-BE49-F238E27FC236}">
                    <a16:creationId xmlns:a16="http://schemas.microsoft.com/office/drawing/2014/main" id="{B7B5EA85-B9B6-47B1-9156-980D6B0EE597}"/>
                  </a:ext>
                </a:extLst>
              </p:cNvPr>
              <p:cNvSpPr/>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6" name="Freeform: Shape 125">
                <a:extLst>
                  <a:ext uri="{FF2B5EF4-FFF2-40B4-BE49-F238E27FC236}">
                    <a16:creationId xmlns:a16="http://schemas.microsoft.com/office/drawing/2014/main" id="{2C8DB9BF-A31E-45AC-8271-73868A63504C}"/>
                  </a:ext>
                </a:extLst>
              </p:cNvPr>
              <p:cNvSpPr/>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7" name="Freeform: Shape 126">
                <a:extLst>
                  <a:ext uri="{FF2B5EF4-FFF2-40B4-BE49-F238E27FC236}">
                    <a16:creationId xmlns:a16="http://schemas.microsoft.com/office/drawing/2014/main" id="{3F5BC346-9C8F-4FC2-884E-BC40B09E9461}"/>
                  </a:ext>
                </a:extLst>
              </p:cNvPr>
              <p:cNvSpPr/>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8" name="Freeform: Shape 127">
                <a:extLst>
                  <a:ext uri="{FF2B5EF4-FFF2-40B4-BE49-F238E27FC236}">
                    <a16:creationId xmlns:a16="http://schemas.microsoft.com/office/drawing/2014/main" id="{4E18F1FE-B933-45C8-9F4F-53DCCC1FA2CA}"/>
                  </a:ext>
                </a:extLst>
              </p:cNvPr>
              <p:cNvSpPr/>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29" name="Freeform: Shape 128">
                <a:extLst>
                  <a:ext uri="{FF2B5EF4-FFF2-40B4-BE49-F238E27FC236}">
                    <a16:creationId xmlns:a16="http://schemas.microsoft.com/office/drawing/2014/main" id="{8CF9F0AF-3E92-4593-88F2-0A9691F8FEA5}"/>
                  </a:ext>
                </a:extLst>
              </p:cNvPr>
              <p:cNvSpPr/>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0" name="Freeform: Shape 129">
                <a:extLst>
                  <a:ext uri="{FF2B5EF4-FFF2-40B4-BE49-F238E27FC236}">
                    <a16:creationId xmlns:a16="http://schemas.microsoft.com/office/drawing/2014/main" id="{5F8E407F-7C3D-4C6D-A845-CE6C18A4E19E}"/>
                  </a:ext>
                </a:extLst>
              </p:cNvPr>
              <p:cNvSpPr/>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1" name="Freeform: Shape 130">
                <a:extLst>
                  <a:ext uri="{FF2B5EF4-FFF2-40B4-BE49-F238E27FC236}">
                    <a16:creationId xmlns:a16="http://schemas.microsoft.com/office/drawing/2014/main" id="{65B86F18-3F82-406B-A6B8-73508323F5B1}"/>
                  </a:ext>
                </a:extLst>
              </p:cNvPr>
              <p:cNvSpPr/>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2" name="Freeform: Shape 131">
                <a:extLst>
                  <a:ext uri="{FF2B5EF4-FFF2-40B4-BE49-F238E27FC236}">
                    <a16:creationId xmlns:a16="http://schemas.microsoft.com/office/drawing/2014/main" id="{282DBE01-A20A-44FA-B824-6B6AE5B47541}"/>
                  </a:ext>
                </a:extLst>
              </p:cNvPr>
              <p:cNvSpPr/>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3" name="Freeform: Shape 132">
                <a:extLst>
                  <a:ext uri="{FF2B5EF4-FFF2-40B4-BE49-F238E27FC236}">
                    <a16:creationId xmlns:a16="http://schemas.microsoft.com/office/drawing/2014/main" id="{525BA03A-821A-451C-974A-5BC54F600152}"/>
                  </a:ext>
                </a:extLst>
              </p:cNvPr>
              <p:cNvSpPr/>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4" name="Freeform: Shape 133">
                <a:extLst>
                  <a:ext uri="{FF2B5EF4-FFF2-40B4-BE49-F238E27FC236}">
                    <a16:creationId xmlns:a16="http://schemas.microsoft.com/office/drawing/2014/main" id="{C4A1A8AE-42A8-458F-9647-2B1E0080C328}"/>
                  </a:ext>
                </a:extLst>
              </p:cNvPr>
              <p:cNvSpPr/>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5" name="Freeform: Shape 134">
                <a:extLst>
                  <a:ext uri="{FF2B5EF4-FFF2-40B4-BE49-F238E27FC236}">
                    <a16:creationId xmlns:a16="http://schemas.microsoft.com/office/drawing/2014/main" id="{1061C57A-74C4-42DF-837D-4BD2480F5637}"/>
                  </a:ext>
                </a:extLst>
              </p:cNvPr>
              <p:cNvSpPr/>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6" name="Freeform: Shape 135">
                <a:extLst>
                  <a:ext uri="{FF2B5EF4-FFF2-40B4-BE49-F238E27FC236}">
                    <a16:creationId xmlns:a16="http://schemas.microsoft.com/office/drawing/2014/main" id="{2E72CD8D-308B-4DA6-A9E9-29C5289A64AF}"/>
                  </a:ext>
                </a:extLst>
              </p:cNvPr>
              <p:cNvSpPr/>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7" name="Freeform: Shape 136">
                <a:extLst>
                  <a:ext uri="{FF2B5EF4-FFF2-40B4-BE49-F238E27FC236}">
                    <a16:creationId xmlns:a16="http://schemas.microsoft.com/office/drawing/2014/main" id="{67DA1353-3400-4417-AE74-101830D91305}"/>
                  </a:ext>
                </a:extLst>
              </p:cNvPr>
              <p:cNvSpPr/>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8" name="Freeform: Shape 137">
                <a:extLst>
                  <a:ext uri="{FF2B5EF4-FFF2-40B4-BE49-F238E27FC236}">
                    <a16:creationId xmlns:a16="http://schemas.microsoft.com/office/drawing/2014/main" id="{780402F0-99E7-4BC1-8B33-8C28B061254B}"/>
                  </a:ext>
                </a:extLst>
              </p:cNvPr>
              <p:cNvSpPr/>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9" name="Freeform: Shape 138">
                <a:extLst>
                  <a:ext uri="{FF2B5EF4-FFF2-40B4-BE49-F238E27FC236}">
                    <a16:creationId xmlns:a16="http://schemas.microsoft.com/office/drawing/2014/main" id="{D8F0B222-EDEC-4F73-BFBF-EEF77FCEFE6D}"/>
                  </a:ext>
                </a:extLst>
              </p:cNvPr>
              <p:cNvSpPr/>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0" name="Freeform: Shape 139">
                <a:extLst>
                  <a:ext uri="{FF2B5EF4-FFF2-40B4-BE49-F238E27FC236}">
                    <a16:creationId xmlns:a16="http://schemas.microsoft.com/office/drawing/2014/main" id="{99DFF4C5-2EF0-4C23-99F5-6FBA3C2FDECA}"/>
                  </a:ext>
                </a:extLst>
              </p:cNvPr>
              <p:cNvSpPr/>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1" name="Freeform: Shape 140">
                <a:extLst>
                  <a:ext uri="{FF2B5EF4-FFF2-40B4-BE49-F238E27FC236}">
                    <a16:creationId xmlns:a16="http://schemas.microsoft.com/office/drawing/2014/main" id="{42099B1E-BE83-48FA-A883-6B86E3781583}"/>
                  </a:ext>
                </a:extLst>
              </p:cNvPr>
              <p:cNvSpPr/>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2" name="Freeform: Shape 141">
                <a:extLst>
                  <a:ext uri="{FF2B5EF4-FFF2-40B4-BE49-F238E27FC236}">
                    <a16:creationId xmlns:a16="http://schemas.microsoft.com/office/drawing/2014/main" id="{0642570B-F261-403D-8AE5-755725C5C683}"/>
                  </a:ext>
                </a:extLst>
              </p:cNvPr>
              <p:cNvSpPr/>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3" name="Freeform: Shape 142">
                <a:extLst>
                  <a:ext uri="{FF2B5EF4-FFF2-40B4-BE49-F238E27FC236}">
                    <a16:creationId xmlns:a16="http://schemas.microsoft.com/office/drawing/2014/main" id="{0289D3E0-1FCD-421F-B82C-57D48531197C}"/>
                  </a:ext>
                </a:extLst>
              </p:cNvPr>
              <p:cNvSpPr/>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4" name="Freeform: Shape 143">
                <a:extLst>
                  <a:ext uri="{FF2B5EF4-FFF2-40B4-BE49-F238E27FC236}">
                    <a16:creationId xmlns:a16="http://schemas.microsoft.com/office/drawing/2014/main" id="{B0CDB835-A9B8-4DD1-8E4A-94CB352EBA4C}"/>
                  </a:ext>
                </a:extLst>
              </p:cNvPr>
              <p:cNvSpPr/>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5" name="Freeform: Shape 144">
                <a:extLst>
                  <a:ext uri="{FF2B5EF4-FFF2-40B4-BE49-F238E27FC236}">
                    <a16:creationId xmlns:a16="http://schemas.microsoft.com/office/drawing/2014/main" id="{A959ACD8-7B03-425E-A568-DD933FE53D29}"/>
                  </a:ext>
                </a:extLst>
              </p:cNvPr>
              <p:cNvSpPr/>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6" name="Freeform: Shape 145">
                <a:extLst>
                  <a:ext uri="{FF2B5EF4-FFF2-40B4-BE49-F238E27FC236}">
                    <a16:creationId xmlns:a16="http://schemas.microsoft.com/office/drawing/2014/main" id="{C1417EAD-6931-45DD-A71C-649A3A1E1742}"/>
                  </a:ext>
                </a:extLst>
              </p:cNvPr>
              <p:cNvSpPr/>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7" name="Freeform: Shape 146">
                <a:extLst>
                  <a:ext uri="{FF2B5EF4-FFF2-40B4-BE49-F238E27FC236}">
                    <a16:creationId xmlns:a16="http://schemas.microsoft.com/office/drawing/2014/main" id="{3F8F5897-91C8-4949-B3E2-08E8C4D10561}"/>
                  </a:ext>
                </a:extLst>
              </p:cNvPr>
              <p:cNvSpPr/>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8" name="Freeform: Shape 147">
                <a:extLst>
                  <a:ext uri="{FF2B5EF4-FFF2-40B4-BE49-F238E27FC236}">
                    <a16:creationId xmlns:a16="http://schemas.microsoft.com/office/drawing/2014/main" id="{818AF2B2-848E-432A-853D-4171DB436AB9}"/>
                  </a:ext>
                </a:extLst>
              </p:cNvPr>
              <p:cNvSpPr/>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9" name="Freeform: Shape 148">
                <a:extLst>
                  <a:ext uri="{FF2B5EF4-FFF2-40B4-BE49-F238E27FC236}">
                    <a16:creationId xmlns:a16="http://schemas.microsoft.com/office/drawing/2014/main" id="{A95D8E15-C401-4021-A442-B2B29505E22D}"/>
                  </a:ext>
                </a:extLst>
              </p:cNvPr>
              <p:cNvSpPr/>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0" name="Freeform: Shape 149">
                <a:extLst>
                  <a:ext uri="{FF2B5EF4-FFF2-40B4-BE49-F238E27FC236}">
                    <a16:creationId xmlns:a16="http://schemas.microsoft.com/office/drawing/2014/main" id="{91B6E7C4-CA47-4FE7-84A9-629E655725F3}"/>
                  </a:ext>
                </a:extLst>
              </p:cNvPr>
              <p:cNvSpPr/>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1" name="Freeform: Shape 150">
                <a:extLst>
                  <a:ext uri="{FF2B5EF4-FFF2-40B4-BE49-F238E27FC236}">
                    <a16:creationId xmlns:a16="http://schemas.microsoft.com/office/drawing/2014/main" id="{AD49B82B-2837-42BA-9DE4-DF33E912C8C5}"/>
                  </a:ext>
                </a:extLst>
              </p:cNvPr>
              <p:cNvSpPr/>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2" name="Freeform: Shape 151">
                <a:extLst>
                  <a:ext uri="{FF2B5EF4-FFF2-40B4-BE49-F238E27FC236}">
                    <a16:creationId xmlns:a16="http://schemas.microsoft.com/office/drawing/2014/main" id="{173AEBBC-7300-434A-90D2-797E21B1434C}"/>
                  </a:ext>
                </a:extLst>
              </p:cNvPr>
              <p:cNvSpPr/>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3" name="Freeform: Shape 152">
                <a:extLst>
                  <a:ext uri="{FF2B5EF4-FFF2-40B4-BE49-F238E27FC236}">
                    <a16:creationId xmlns:a16="http://schemas.microsoft.com/office/drawing/2014/main" id="{079F400B-1FBB-4723-AE19-B242DD4F5F4D}"/>
                  </a:ext>
                </a:extLst>
              </p:cNvPr>
              <p:cNvSpPr/>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4" name="Freeform: Shape 153">
                <a:extLst>
                  <a:ext uri="{FF2B5EF4-FFF2-40B4-BE49-F238E27FC236}">
                    <a16:creationId xmlns:a16="http://schemas.microsoft.com/office/drawing/2014/main" id="{F3220893-28AF-4796-89C4-497A3E0F7375}"/>
                  </a:ext>
                </a:extLst>
              </p:cNvPr>
              <p:cNvSpPr/>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5" name="Freeform: Shape 154">
                <a:extLst>
                  <a:ext uri="{FF2B5EF4-FFF2-40B4-BE49-F238E27FC236}">
                    <a16:creationId xmlns:a16="http://schemas.microsoft.com/office/drawing/2014/main" id="{E37B6154-8BF3-4B1F-8CE6-4E1F92E2A756}"/>
                  </a:ext>
                </a:extLst>
              </p:cNvPr>
              <p:cNvSpPr/>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6" name="Freeform: Shape 155">
                <a:extLst>
                  <a:ext uri="{FF2B5EF4-FFF2-40B4-BE49-F238E27FC236}">
                    <a16:creationId xmlns:a16="http://schemas.microsoft.com/office/drawing/2014/main" id="{AF054118-31C5-405F-98FD-C52552668115}"/>
                  </a:ext>
                </a:extLst>
              </p:cNvPr>
              <p:cNvSpPr/>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7" name="Freeform: Shape 156">
                <a:extLst>
                  <a:ext uri="{FF2B5EF4-FFF2-40B4-BE49-F238E27FC236}">
                    <a16:creationId xmlns:a16="http://schemas.microsoft.com/office/drawing/2014/main" id="{BC580ECA-94B5-4EEE-8B3E-D13068010A85}"/>
                  </a:ext>
                </a:extLst>
              </p:cNvPr>
              <p:cNvSpPr/>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8" name="Freeform: Shape 157">
                <a:extLst>
                  <a:ext uri="{FF2B5EF4-FFF2-40B4-BE49-F238E27FC236}">
                    <a16:creationId xmlns:a16="http://schemas.microsoft.com/office/drawing/2014/main" id="{B5EC5FD6-0D19-498D-BDFC-1C65B1405374}"/>
                  </a:ext>
                </a:extLst>
              </p:cNvPr>
              <p:cNvSpPr/>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9" name="Freeform: Shape 158">
                <a:extLst>
                  <a:ext uri="{FF2B5EF4-FFF2-40B4-BE49-F238E27FC236}">
                    <a16:creationId xmlns:a16="http://schemas.microsoft.com/office/drawing/2014/main" id="{1F47A1FC-F8D5-4DF4-B1D1-0B0F9CD2BD6C}"/>
                  </a:ext>
                </a:extLst>
              </p:cNvPr>
              <p:cNvSpPr/>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0" name="Freeform: Shape 159">
                <a:extLst>
                  <a:ext uri="{FF2B5EF4-FFF2-40B4-BE49-F238E27FC236}">
                    <a16:creationId xmlns:a16="http://schemas.microsoft.com/office/drawing/2014/main" id="{503D5622-B726-487F-B57C-23162F37592D}"/>
                  </a:ext>
                </a:extLst>
              </p:cNvPr>
              <p:cNvSpPr/>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1" name="Freeform: Shape 160">
                <a:extLst>
                  <a:ext uri="{FF2B5EF4-FFF2-40B4-BE49-F238E27FC236}">
                    <a16:creationId xmlns:a16="http://schemas.microsoft.com/office/drawing/2014/main" id="{25E5A90C-2EF7-4B6F-A358-5BB4E600DD66}"/>
                  </a:ext>
                </a:extLst>
              </p:cNvPr>
              <p:cNvSpPr/>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2" name="Freeform: Shape 161">
                <a:extLst>
                  <a:ext uri="{FF2B5EF4-FFF2-40B4-BE49-F238E27FC236}">
                    <a16:creationId xmlns:a16="http://schemas.microsoft.com/office/drawing/2014/main" id="{302D610A-8A29-4084-9D8E-4D2CC0453FA3}"/>
                  </a:ext>
                </a:extLst>
              </p:cNvPr>
              <p:cNvSpPr/>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3" name="Freeform: Shape 162">
                <a:extLst>
                  <a:ext uri="{FF2B5EF4-FFF2-40B4-BE49-F238E27FC236}">
                    <a16:creationId xmlns:a16="http://schemas.microsoft.com/office/drawing/2014/main" id="{4512BE54-08BA-409A-9F16-0B3A63534F25}"/>
                  </a:ext>
                </a:extLst>
              </p:cNvPr>
              <p:cNvSpPr/>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4" name="Freeform: Shape 163">
                <a:extLst>
                  <a:ext uri="{FF2B5EF4-FFF2-40B4-BE49-F238E27FC236}">
                    <a16:creationId xmlns:a16="http://schemas.microsoft.com/office/drawing/2014/main" id="{21517A1B-623C-4FB6-A8DE-C70DE126139A}"/>
                  </a:ext>
                </a:extLst>
              </p:cNvPr>
              <p:cNvSpPr/>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5" name="Freeform: Shape 164">
                <a:extLst>
                  <a:ext uri="{FF2B5EF4-FFF2-40B4-BE49-F238E27FC236}">
                    <a16:creationId xmlns:a16="http://schemas.microsoft.com/office/drawing/2014/main" id="{8F788AA1-211E-4C56-B36D-9863A62BC9E9}"/>
                  </a:ext>
                </a:extLst>
              </p:cNvPr>
              <p:cNvSpPr/>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6" name="Freeform: Shape 165">
                <a:extLst>
                  <a:ext uri="{FF2B5EF4-FFF2-40B4-BE49-F238E27FC236}">
                    <a16:creationId xmlns:a16="http://schemas.microsoft.com/office/drawing/2014/main" id="{8B12D240-C258-4FE9-A423-E46A6773F17B}"/>
                  </a:ext>
                </a:extLst>
              </p:cNvPr>
              <p:cNvSpPr/>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7" name="Freeform: Shape 166">
                <a:extLst>
                  <a:ext uri="{FF2B5EF4-FFF2-40B4-BE49-F238E27FC236}">
                    <a16:creationId xmlns:a16="http://schemas.microsoft.com/office/drawing/2014/main" id="{1A0AAA9A-6C12-4257-AC9C-FBFA0F0EEE0F}"/>
                  </a:ext>
                </a:extLst>
              </p:cNvPr>
              <p:cNvSpPr/>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8" name="Freeform: Shape 167">
                <a:extLst>
                  <a:ext uri="{FF2B5EF4-FFF2-40B4-BE49-F238E27FC236}">
                    <a16:creationId xmlns:a16="http://schemas.microsoft.com/office/drawing/2014/main" id="{61819836-2D65-4DA6-B1B2-20437FAD689A}"/>
                  </a:ext>
                </a:extLst>
              </p:cNvPr>
              <p:cNvSpPr/>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9" name="Freeform: Shape 168">
                <a:extLst>
                  <a:ext uri="{FF2B5EF4-FFF2-40B4-BE49-F238E27FC236}">
                    <a16:creationId xmlns:a16="http://schemas.microsoft.com/office/drawing/2014/main" id="{F89C4CF7-D75F-44C1-BC4D-DE7AA1E0D642}"/>
                  </a:ext>
                </a:extLst>
              </p:cNvPr>
              <p:cNvSpPr/>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0" name="Freeform: Shape 169">
                <a:extLst>
                  <a:ext uri="{FF2B5EF4-FFF2-40B4-BE49-F238E27FC236}">
                    <a16:creationId xmlns:a16="http://schemas.microsoft.com/office/drawing/2014/main" id="{A00CB392-768D-49BF-BA72-092945C55ACD}"/>
                  </a:ext>
                </a:extLst>
              </p:cNvPr>
              <p:cNvSpPr/>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1" name="Freeform: Shape 170">
                <a:extLst>
                  <a:ext uri="{FF2B5EF4-FFF2-40B4-BE49-F238E27FC236}">
                    <a16:creationId xmlns:a16="http://schemas.microsoft.com/office/drawing/2014/main" id="{CF276FAA-41F5-4B48-9482-8481D80FD916}"/>
                  </a:ext>
                </a:extLst>
              </p:cNvPr>
              <p:cNvSpPr/>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2" name="Freeform: Shape 171">
                <a:extLst>
                  <a:ext uri="{FF2B5EF4-FFF2-40B4-BE49-F238E27FC236}">
                    <a16:creationId xmlns:a16="http://schemas.microsoft.com/office/drawing/2014/main" id="{B023AAE1-1E09-438C-94E4-1AA2E1261749}"/>
                  </a:ext>
                </a:extLst>
              </p:cNvPr>
              <p:cNvSpPr/>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3" name="Freeform: Shape 172">
                <a:extLst>
                  <a:ext uri="{FF2B5EF4-FFF2-40B4-BE49-F238E27FC236}">
                    <a16:creationId xmlns:a16="http://schemas.microsoft.com/office/drawing/2014/main" id="{6AF45571-CE43-461D-A8D7-2B47BADAC7A2}"/>
                  </a:ext>
                </a:extLst>
              </p:cNvPr>
              <p:cNvSpPr/>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4" name="Freeform: Shape 173">
                <a:extLst>
                  <a:ext uri="{FF2B5EF4-FFF2-40B4-BE49-F238E27FC236}">
                    <a16:creationId xmlns:a16="http://schemas.microsoft.com/office/drawing/2014/main" id="{D5EB8CB6-6D13-433E-A200-C3F33606CBA0}"/>
                  </a:ext>
                </a:extLst>
              </p:cNvPr>
              <p:cNvSpPr/>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5" name="Freeform: Shape 174">
                <a:extLst>
                  <a:ext uri="{FF2B5EF4-FFF2-40B4-BE49-F238E27FC236}">
                    <a16:creationId xmlns:a16="http://schemas.microsoft.com/office/drawing/2014/main" id="{F97E0D79-0FE9-4E61-B180-D44663AE43FB}"/>
                  </a:ext>
                </a:extLst>
              </p:cNvPr>
              <p:cNvSpPr/>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6" name="Freeform: Shape 175">
                <a:extLst>
                  <a:ext uri="{FF2B5EF4-FFF2-40B4-BE49-F238E27FC236}">
                    <a16:creationId xmlns:a16="http://schemas.microsoft.com/office/drawing/2014/main" id="{0E7A30CB-3A49-440A-8BFF-DDECDE64AFB9}"/>
                  </a:ext>
                </a:extLst>
              </p:cNvPr>
              <p:cNvSpPr/>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7" name="Freeform: Shape 176">
                <a:extLst>
                  <a:ext uri="{FF2B5EF4-FFF2-40B4-BE49-F238E27FC236}">
                    <a16:creationId xmlns:a16="http://schemas.microsoft.com/office/drawing/2014/main" id="{2C9C1DFA-72DD-49AD-8233-893910818926}"/>
                  </a:ext>
                </a:extLst>
              </p:cNvPr>
              <p:cNvSpPr/>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8" name="Freeform: Shape 177">
                <a:extLst>
                  <a:ext uri="{FF2B5EF4-FFF2-40B4-BE49-F238E27FC236}">
                    <a16:creationId xmlns:a16="http://schemas.microsoft.com/office/drawing/2014/main" id="{01E06A40-B44B-42D2-8166-86EA71277133}"/>
                  </a:ext>
                </a:extLst>
              </p:cNvPr>
              <p:cNvSpPr/>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9" name="Freeform: Shape 178">
                <a:extLst>
                  <a:ext uri="{FF2B5EF4-FFF2-40B4-BE49-F238E27FC236}">
                    <a16:creationId xmlns:a16="http://schemas.microsoft.com/office/drawing/2014/main" id="{AAD1390C-B164-4DA1-8585-4920E900C857}"/>
                  </a:ext>
                </a:extLst>
              </p:cNvPr>
              <p:cNvSpPr/>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0" name="Freeform: Shape 179">
                <a:extLst>
                  <a:ext uri="{FF2B5EF4-FFF2-40B4-BE49-F238E27FC236}">
                    <a16:creationId xmlns:a16="http://schemas.microsoft.com/office/drawing/2014/main" id="{6E37C65D-A0AE-4C3D-871A-FC32207011DF}"/>
                  </a:ext>
                </a:extLst>
              </p:cNvPr>
              <p:cNvSpPr/>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1" name="Freeform: Shape 180">
                <a:extLst>
                  <a:ext uri="{FF2B5EF4-FFF2-40B4-BE49-F238E27FC236}">
                    <a16:creationId xmlns:a16="http://schemas.microsoft.com/office/drawing/2014/main" id="{0F946D8A-AA88-4AD8-8CFC-060E4352D7C7}"/>
                  </a:ext>
                </a:extLst>
              </p:cNvPr>
              <p:cNvSpPr/>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2" name="Freeform: Shape 181">
                <a:extLst>
                  <a:ext uri="{FF2B5EF4-FFF2-40B4-BE49-F238E27FC236}">
                    <a16:creationId xmlns:a16="http://schemas.microsoft.com/office/drawing/2014/main" id="{26C69E7E-139D-4304-9A47-E443E0325007}"/>
                  </a:ext>
                </a:extLst>
              </p:cNvPr>
              <p:cNvSpPr/>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3" name="Freeform: Shape 182">
                <a:extLst>
                  <a:ext uri="{FF2B5EF4-FFF2-40B4-BE49-F238E27FC236}">
                    <a16:creationId xmlns:a16="http://schemas.microsoft.com/office/drawing/2014/main" id="{643619BB-998A-4688-9EA8-E1A29493B652}"/>
                  </a:ext>
                </a:extLst>
              </p:cNvPr>
              <p:cNvSpPr/>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4" name="Freeform: Shape 183">
                <a:extLst>
                  <a:ext uri="{FF2B5EF4-FFF2-40B4-BE49-F238E27FC236}">
                    <a16:creationId xmlns:a16="http://schemas.microsoft.com/office/drawing/2014/main" id="{CA567F32-881E-43C4-BBB0-CDDAFDD276A3}"/>
                  </a:ext>
                </a:extLst>
              </p:cNvPr>
              <p:cNvSpPr/>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5" name="Freeform: Shape 184">
                <a:extLst>
                  <a:ext uri="{FF2B5EF4-FFF2-40B4-BE49-F238E27FC236}">
                    <a16:creationId xmlns:a16="http://schemas.microsoft.com/office/drawing/2014/main" id="{D1E4C6D4-84CE-4DDC-AC0F-FEDBD9A4BC7B}"/>
                  </a:ext>
                </a:extLst>
              </p:cNvPr>
              <p:cNvSpPr/>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6" name="Freeform: Shape 185">
                <a:extLst>
                  <a:ext uri="{FF2B5EF4-FFF2-40B4-BE49-F238E27FC236}">
                    <a16:creationId xmlns:a16="http://schemas.microsoft.com/office/drawing/2014/main" id="{0A2F5831-8F83-4A7E-8185-CA727AF7CAA1}"/>
                  </a:ext>
                </a:extLst>
              </p:cNvPr>
              <p:cNvSpPr/>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7" name="Freeform: Shape 186">
                <a:extLst>
                  <a:ext uri="{FF2B5EF4-FFF2-40B4-BE49-F238E27FC236}">
                    <a16:creationId xmlns:a16="http://schemas.microsoft.com/office/drawing/2014/main" id="{33B1C91A-AFEE-4375-83C7-8C346ECB6CB6}"/>
                  </a:ext>
                </a:extLst>
              </p:cNvPr>
              <p:cNvSpPr/>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8" name="Freeform: Shape 187">
                <a:extLst>
                  <a:ext uri="{FF2B5EF4-FFF2-40B4-BE49-F238E27FC236}">
                    <a16:creationId xmlns:a16="http://schemas.microsoft.com/office/drawing/2014/main" id="{8F328456-0E85-48D3-820F-81CCF861C7C0}"/>
                  </a:ext>
                </a:extLst>
              </p:cNvPr>
              <p:cNvSpPr/>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spTree>
    <p:extLst>
      <p:ext uri="{BB962C8B-B14F-4D97-AF65-F5344CB8AC3E}">
        <p14:creationId xmlns:p14="http://schemas.microsoft.com/office/powerpoint/2010/main" val="305070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37" name="Freeform: Shape 36">
            <a:extLst>
              <a:ext uri="{FF2B5EF4-FFF2-40B4-BE49-F238E27FC236}">
                <a16:creationId xmlns:a16="http://schemas.microsoft.com/office/drawing/2014/main" id="{9B6909CF-743B-4DF1-8060-7377C3B0EC96}"/>
              </a:ext>
              <a:ext uri="{C183D7F6-B498-43B3-948B-1728B52AA6E4}">
                <adec:decorative xmlns="" xmlns:adec="http://schemas.microsoft.com/office/drawing/2017/decorative" val="1"/>
              </a:ext>
            </a:extLst>
          </p:cNvPr>
          <p:cNvSpPr/>
          <p:nvPr userDrawn="1"/>
        </p:nvSpPr>
        <p:spPr>
          <a:xfrm>
            <a:off x="1408103" y="-15159"/>
            <a:ext cx="4902679" cy="4616801"/>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nvGrpSpPr>
          <p:cNvPr id="38" name="Group 37">
            <a:extLst>
              <a:ext uri="{FF2B5EF4-FFF2-40B4-BE49-F238E27FC236}">
                <a16:creationId xmlns:a16="http://schemas.microsoft.com/office/drawing/2014/main" id="{5525794F-443C-40B3-AC9C-14F574B044C9}"/>
              </a:ext>
              <a:ext uri="{C183D7F6-B498-43B3-948B-1728B52AA6E4}">
                <adec:decorative xmlns="" xmlns:adec="http://schemas.microsoft.com/office/drawing/2017/decorative" val="1"/>
              </a:ext>
            </a:extLst>
          </p:cNvPr>
          <p:cNvGrpSpPr/>
          <p:nvPr userDrawn="1"/>
        </p:nvGrpSpPr>
        <p:grpSpPr>
          <a:xfrm>
            <a:off x="0" y="1479558"/>
            <a:ext cx="1861854" cy="717514"/>
            <a:chOff x="0" y="1479558"/>
            <a:chExt cx="1861854" cy="717514"/>
          </a:xfrm>
          <a:solidFill>
            <a:schemeClr val="tx1"/>
          </a:solidFill>
        </p:grpSpPr>
        <p:sp>
          <p:nvSpPr>
            <p:cNvPr id="39" name="Freeform: Shape 38">
              <a:extLst>
                <a:ext uri="{FF2B5EF4-FFF2-40B4-BE49-F238E27FC236}">
                  <a16:creationId xmlns:a16="http://schemas.microsoft.com/office/drawing/2014/main" id="{D60C3E59-61BE-442E-9897-D92166F40D31}"/>
                </a:ext>
              </a:extLst>
            </p:cNvPr>
            <p:cNvSpPr/>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0" name="Freeform: Shape 39">
              <a:extLst>
                <a:ext uri="{FF2B5EF4-FFF2-40B4-BE49-F238E27FC236}">
                  <a16:creationId xmlns:a16="http://schemas.microsoft.com/office/drawing/2014/main" id="{12C7B4DA-5162-484A-9B4D-A784EF13976B}"/>
                </a:ext>
              </a:extLst>
            </p:cNvPr>
            <p:cNvSpPr/>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41" name="Freeform: Shape 40">
            <a:extLst>
              <a:ext uri="{FF2B5EF4-FFF2-40B4-BE49-F238E27FC236}">
                <a16:creationId xmlns:a16="http://schemas.microsoft.com/office/drawing/2014/main" id="{1E3F66BB-BDA3-4747-BDE0-3D814CBE5AF5}"/>
              </a:ext>
              <a:ext uri="{C183D7F6-B498-43B3-948B-1728B52AA6E4}">
                <adec:decorative xmlns="" xmlns:adec="http://schemas.microsoft.com/office/drawing/2017/decorative" val="1"/>
              </a:ext>
            </a:extLst>
          </p:cNvPr>
          <p:cNvSpPr/>
          <p:nvPr userDrawn="1"/>
        </p:nvSpPr>
        <p:spPr>
          <a:xfrm>
            <a:off x="1417246" y="-12193"/>
            <a:ext cx="4902679" cy="4616801"/>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useBgFill="1">
        <p:nvSpPr>
          <p:cNvPr id="42" name="Freeform: Shape 41">
            <a:extLst>
              <a:ext uri="{FF2B5EF4-FFF2-40B4-BE49-F238E27FC236}">
                <a16:creationId xmlns:a16="http://schemas.microsoft.com/office/drawing/2014/main" id="{FA21FCC9-56C2-419C-BADF-9C928DDAD289}"/>
              </a:ext>
              <a:ext uri="{C183D7F6-B498-43B3-948B-1728B52AA6E4}">
                <adec:decorative xmlns="" xmlns:adec="http://schemas.microsoft.com/office/drawing/2017/decorative" val="1"/>
              </a:ext>
            </a:extLst>
          </p:cNvPr>
          <p:cNvSpPr/>
          <p:nvPr userDrawn="1"/>
        </p:nvSpPr>
        <p:spPr>
          <a:xfrm>
            <a:off x="1305243" y="-12192"/>
            <a:ext cx="4902678" cy="4544235"/>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43" name="Title 1">
            <a:extLst>
              <a:ext uri="{FF2B5EF4-FFF2-40B4-BE49-F238E27FC236}">
                <a16:creationId xmlns:a16="http://schemas.microsoft.com/office/drawing/2014/main" id="{464FCAEB-7D76-4806-B8EA-F97A887CED73}"/>
              </a:ext>
            </a:extLst>
          </p:cNvPr>
          <p:cNvSpPr>
            <a:spLocks noGrp="1"/>
          </p:cNvSpPr>
          <p:nvPr>
            <p:ph type="ctrTitle" hasCustomPrompt="1"/>
          </p:nvPr>
        </p:nvSpPr>
        <p:spPr>
          <a:xfrm>
            <a:off x="1760765" y="324937"/>
            <a:ext cx="4024032" cy="2885715"/>
          </a:xfrm>
        </p:spPr>
        <p:txBody>
          <a:bodyPr rtlCol="0"/>
          <a:lstStyle>
            <a:lvl1pPr algn="ctr">
              <a:defRPr sz="6000" b="1" spc="1500" baseline="0"/>
            </a:lvl1pPr>
          </a:lstStyle>
          <a:p>
            <a:pPr rtl="0"/>
            <a:r>
              <a:rPr lang="en-GB"/>
              <a:t>CLICK</a:t>
            </a:r>
            <a:r>
              <a:rPr lang="en-GB" dirty="0"/>
              <a:t/>
            </a:r>
            <a:br>
              <a:rPr lang="en-GB" dirty="0"/>
            </a:br>
            <a:r>
              <a:rPr lang="en-GB"/>
              <a:t>TO ADD TITLE</a:t>
            </a:r>
          </a:p>
        </p:txBody>
      </p:sp>
      <p:sp>
        <p:nvSpPr>
          <p:cNvPr id="44" name="Subtitle 2">
            <a:extLst>
              <a:ext uri="{FF2B5EF4-FFF2-40B4-BE49-F238E27FC236}">
                <a16:creationId xmlns:a16="http://schemas.microsoft.com/office/drawing/2014/main" id="{192D33E3-D5C6-4492-9AB0-13294FD469B1}"/>
              </a:ext>
            </a:extLst>
          </p:cNvPr>
          <p:cNvSpPr>
            <a:spLocks noGrp="1"/>
          </p:cNvSpPr>
          <p:nvPr>
            <p:ph type="subTitle" idx="1" hasCustomPrompt="1"/>
          </p:nvPr>
        </p:nvSpPr>
        <p:spPr>
          <a:xfrm>
            <a:off x="1760765" y="3166312"/>
            <a:ext cx="4024032" cy="771802"/>
          </a:xfrm>
        </p:spPr>
        <p:txBody>
          <a:bodyPr rtlCol="0"/>
          <a:lstStyle>
            <a:lvl1pPr algn="ctr">
              <a:buFontTx/>
              <a:buNone/>
              <a:defRPr sz="2400" spc="400" baseline="0"/>
            </a:lvl1pPr>
          </a:lstStyle>
          <a:p>
            <a:pPr rtl="0"/>
            <a:r>
              <a:rPr lang="en-GB"/>
              <a:t>CLICK TO ADD SUBTITLE</a:t>
            </a:r>
          </a:p>
        </p:txBody>
      </p:sp>
      <p:sp>
        <p:nvSpPr>
          <p:cNvPr id="45" name="Graphic 212">
            <a:extLst>
              <a:ext uri="{FF2B5EF4-FFF2-40B4-BE49-F238E27FC236}">
                <a16:creationId xmlns:a16="http://schemas.microsoft.com/office/drawing/2014/main" id="{55253C8E-0DF4-4187-8CFA-8E892B59BEC2}"/>
              </a:ext>
              <a:ext uri="{C183D7F6-B498-43B3-948B-1728B52AA6E4}">
                <adec:decorative xmlns="" xmlns:adec="http://schemas.microsoft.com/office/drawing/2017/decorative" val="1"/>
              </a:ext>
            </a:extLst>
          </p:cNvPr>
          <p:cNvSpPr/>
          <p:nvPr userDrawn="1"/>
        </p:nvSpPr>
        <p:spPr>
          <a:xfrm>
            <a:off x="7649933" y="15505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46" name="Graphic 212">
            <a:extLst>
              <a:ext uri="{FF2B5EF4-FFF2-40B4-BE49-F238E27FC236}">
                <a16:creationId xmlns:a16="http://schemas.microsoft.com/office/drawing/2014/main" id="{3E81479D-EC31-42B5-A3A1-02155919F878}"/>
              </a:ext>
              <a:ext uri="{C183D7F6-B498-43B3-948B-1728B52AA6E4}">
                <adec:decorative xmlns="" xmlns:adec="http://schemas.microsoft.com/office/drawing/2017/decorative" val="1"/>
              </a:ext>
            </a:extLst>
          </p:cNvPr>
          <p:cNvSpPr/>
          <p:nvPr userDrawn="1"/>
        </p:nvSpPr>
        <p:spPr>
          <a:xfrm>
            <a:off x="7649933" y="1550555"/>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4" name="Oval 53">
            <a:extLst>
              <a:ext uri="{FF2B5EF4-FFF2-40B4-BE49-F238E27FC236}">
                <a16:creationId xmlns:a16="http://schemas.microsoft.com/office/drawing/2014/main" id="{95B72045-B7EA-46A3-BFC1-BED5E2661ABF}"/>
              </a:ext>
              <a:ext uri="{C183D7F6-B498-43B3-948B-1728B52AA6E4}">
                <adec:decorative xmlns="" xmlns:adec="http://schemas.microsoft.com/office/drawing/2017/decorative" val="1"/>
              </a:ext>
            </a:extLst>
          </p:cNvPr>
          <p:cNvSpPr/>
          <p:nvPr userDrawn="1"/>
        </p:nvSpPr>
        <p:spPr>
          <a:xfrm>
            <a:off x="4369124" y="5424608"/>
            <a:ext cx="319941" cy="31994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5" name="Oval 54">
            <a:extLst>
              <a:ext uri="{FF2B5EF4-FFF2-40B4-BE49-F238E27FC236}">
                <a16:creationId xmlns:a16="http://schemas.microsoft.com/office/drawing/2014/main" id="{0F04D741-7B27-4605-B65D-7E8A12D22C5E}"/>
              </a:ext>
              <a:ext uri="{C183D7F6-B498-43B3-948B-1728B52AA6E4}">
                <adec:decorative xmlns="" xmlns:adec="http://schemas.microsoft.com/office/drawing/2017/decorative" val="1"/>
              </a:ext>
            </a:extLst>
          </p:cNvPr>
          <p:cNvSpPr/>
          <p:nvPr userDrawn="1"/>
        </p:nvSpPr>
        <p:spPr>
          <a:xfrm>
            <a:off x="4369124" y="5424608"/>
            <a:ext cx="319941" cy="319941"/>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61" name="Picture Placeholder 60">
            <a:extLst>
              <a:ext uri="{FF2B5EF4-FFF2-40B4-BE49-F238E27FC236}">
                <a16:creationId xmlns:a16="http://schemas.microsoft.com/office/drawing/2014/main" id="{F0483D74-29C5-49E3-B816-46CBA8A93093}"/>
              </a:ext>
            </a:extLst>
          </p:cNvPr>
          <p:cNvSpPr>
            <a:spLocks noGrp="1"/>
          </p:cNvSpPr>
          <p:nvPr>
            <p:ph type="pic" sz="quarter" idx="13"/>
          </p:nvPr>
        </p:nvSpPr>
        <p:spPr>
          <a:xfrm>
            <a:off x="6601855" y="2313765"/>
            <a:ext cx="4773089" cy="4544235"/>
          </a:xfrm>
          <a:custGeom>
            <a:avLst/>
            <a:gdLst>
              <a:gd name="connsiteX0" fmla="*/ 2386544 w 4773089"/>
              <a:gd name="connsiteY0" fmla="*/ 0 h 4544235"/>
              <a:gd name="connsiteX1" fmla="*/ 4773089 w 4773089"/>
              <a:gd name="connsiteY1" fmla="*/ 2386545 h 4544235"/>
              <a:gd name="connsiteX2" fmla="*/ 3524113 w 4773089"/>
              <a:gd name="connsiteY2" fmla="*/ 4485046 h 4544235"/>
              <a:gd name="connsiteX3" fmla="*/ 3401244 w 4773089"/>
              <a:gd name="connsiteY3" fmla="*/ 4544235 h 4544235"/>
              <a:gd name="connsiteX4" fmla="*/ 1371845 w 4773089"/>
              <a:gd name="connsiteY4" fmla="*/ 4544235 h 4544235"/>
              <a:gd name="connsiteX5" fmla="*/ 1248976 w 4773089"/>
              <a:gd name="connsiteY5" fmla="*/ 4485046 h 4544235"/>
              <a:gd name="connsiteX6" fmla="*/ 0 w 4773089"/>
              <a:gd name="connsiteY6" fmla="*/ 2386545 h 4544235"/>
              <a:gd name="connsiteX7" fmla="*/ 2386544 w 4773089"/>
              <a:gd name="connsiteY7" fmla="*/ 0 h 4544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73089" h="4544235">
                <a:moveTo>
                  <a:pt x="2386544" y="0"/>
                </a:moveTo>
                <a:cubicBezTo>
                  <a:pt x="3704596" y="0"/>
                  <a:pt x="4773089" y="1068494"/>
                  <a:pt x="4773089" y="2386545"/>
                </a:cubicBezTo>
                <a:cubicBezTo>
                  <a:pt x="4773089" y="3292705"/>
                  <a:pt x="4268059" y="4080910"/>
                  <a:pt x="3524113" y="4485046"/>
                </a:cubicBezTo>
                <a:lnTo>
                  <a:pt x="3401244" y="4544235"/>
                </a:lnTo>
                <a:lnTo>
                  <a:pt x="1371845" y="4544235"/>
                </a:lnTo>
                <a:lnTo>
                  <a:pt x="1248976" y="4485046"/>
                </a:lnTo>
                <a:cubicBezTo>
                  <a:pt x="505030" y="4080910"/>
                  <a:pt x="0" y="3292705"/>
                  <a:pt x="0" y="2386545"/>
                </a:cubicBezTo>
                <a:cubicBezTo>
                  <a:pt x="0" y="1068494"/>
                  <a:pt x="1068494" y="0"/>
                  <a:pt x="2386544" y="0"/>
                </a:cubicBezTo>
                <a:close/>
              </a:path>
            </a:pathLst>
          </a:custGeom>
          <a:noFill/>
        </p:spPr>
        <p:txBody>
          <a:bodyPr wrap="square" rtlCol="0">
            <a:noAutofit/>
          </a:bodyPr>
          <a:lstStyle>
            <a:lvl1pPr algn="ctr">
              <a:buFontTx/>
              <a:buNone/>
              <a:defRPr/>
            </a:lvl1pPr>
          </a:lstStyle>
          <a:p>
            <a:pPr rtl="0"/>
            <a:r>
              <a:rPr lang="en-GB"/>
              <a:t>Click icon to add picture</a:t>
            </a:r>
          </a:p>
        </p:txBody>
      </p:sp>
      <p:grpSp>
        <p:nvGrpSpPr>
          <p:cNvPr id="15" name="Graphic 185">
            <a:extLst>
              <a:ext uri="{FF2B5EF4-FFF2-40B4-BE49-F238E27FC236}">
                <a16:creationId xmlns:a16="http://schemas.microsoft.com/office/drawing/2014/main" id="{9659A986-3E9F-4994-8D36-D1B503E2C7A1}"/>
              </a:ext>
              <a:ext uri="{C183D7F6-B498-43B3-948B-1728B52AA6E4}">
                <adec:decorative xmlns="" xmlns:adec="http://schemas.microsoft.com/office/drawing/2017/decorative" val="1"/>
              </a:ext>
            </a:extLst>
          </p:cNvPr>
          <p:cNvGrpSpPr/>
          <p:nvPr userDrawn="1"/>
        </p:nvGrpSpPr>
        <p:grpSpPr>
          <a:xfrm>
            <a:off x="10847710" y="6388311"/>
            <a:ext cx="1054467" cy="469689"/>
            <a:chOff x="9841624" y="4115729"/>
            <a:chExt cx="602170" cy="268223"/>
          </a:xfrm>
          <a:solidFill>
            <a:schemeClr val="tx1"/>
          </a:solidFill>
        </p:grpSpPr>
        <p:sp>
          <p:nvSpPr>
            <p:cNvPr id="16" name="Freeform: Shape 15">
              <a:extLst>
                <a:ext uri="{FF2B5EF4-FFF2-40B4-BE49-F238E27FC236}">
                  <a16:creationId xmlns:a16="http://schemas.microsoft.com/office/drawing/2014/main" id="{6F426D1A-9389-46FC-B066-C6E591C89C74}"/>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 name="Freeform: Shape 16">
              <a:extLst>
                <a:ext uri="{FF2B5EF4-FFF2-40B4-BE49-F238E27FC236}">
                  <a16:creationId xmlns:a16="http://schemas.microsoft.com/office/drawing/2014/main" id="{67883ED4-0FCB-4F63-84F4-0C4F06DC1C24}"/>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 name="Freeform: Shape 17">
              <a:extLst>
                <a:ext uri="{FF2B5EF4-FFF2-40B4-BE49-F238E27FC236}">
                  <a16:creationId xmlns:a16="http://schemas.microsoft.com/office/drawing/2014/main" id="{A9B6A69C-E38F-4A2E-8302-8744909FCD5D}"/>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 name="Freeform: Shape 18">
              <a:extLst>
                <a:ext uri="{FF2B5EF4-FFF2-40B4-BE49-F238E27FC236}">
                  <a16:creationId xmlns:a16="http://schemas.microsoft.com/office/drawing/2014/main" id="{BE1B19A3-9111-4F40-98B6-8EEE7D1CE04E}"/>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 name="Freeform: Shape 19">
              <a:extLst>
                <a:ext uri="{FF2B5EF4-FFF2-40B4-BE49-F238E27FC236}">
                  <a16:creationId xmlns:a16="http://schemas.microsoft.com/office/drawing/2014/main" id="{630653FA-2CEA-4F48-8C3D-AB750074BF33}"/>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Tree>
    <p:extLst>
      <p:ext uri="{BB962C8B-B14F-4D97-AF65-F5344CB8AC3E}">
        <p14:creationId xmlns:p14="http://schemas.microsoft.com/office/powerpoint/2010/main" val="3157303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grpSp>
        <p:nvGrpSpPr>
          <p:cNvPr id="175" name="Group 174">
            <a:extLst>
              <a:ext uri="{FF2B5EF4-FFF2-40B4-BE49-F238E27FC236}">
                <a16:creationId xmlns:a16="http://schemas.microsoft.com/office/drawing/2014/main" id="{FAE6CF7E-C57A-4CC1-92F5-932C54C8D405}"/>
              </a:ext>
              <a:ext uri="{C183D7F6-B498-43B3-948B-1728B52AA6E4}">
                <adec:decorative xmlns="" xmlns:adec="http://schemas.microsoft.com/office/drawing/2017/decorative" val="1"/>
              </a:ext>
            </a:extLst>
          </p:cNvPr>
          <p:cNvGrpSpPr/>
          <p:nvPr userDrawn="1"/>
        </p:nvGrpSpPr>
        <p:grpSpPr>
          <a:xfrm>
            <a:off x="8553423" y="5619750"/>
            <a:ext cx="1295427" cy="1238250"/>
            <a:chOff x="3121343" y="4864099"/>
            <a:chExt cx="2085971" cy="1993901"/>
          </a:xfrm>
          <a:solidFill>
            <a:schemeClr val="accent3">
              <a:alpha val="20000"/>
            </a:schemeClr>
          </a:solidFill>
        </p:grpSpPr>
        <p:sp>
          <p:nvSpPr>
            <p:cNvPr id="176" name="Freeform: Shape 175">
              <a:extLst>
                <a:ext uri="{FF2B5EF4-FFF2-40B4-BE49-F238E27FC236}">
                  <a16:creationId xmlns:a16="http://schemas.microsoft.com/office/drawing/2014/main" id="{346635BB-0BF8-4643-9F1B-010FA1A03E12}"/>
                </a:ext>
              </a:extLst>
            </p:cNvPr>
            <p:cNvSpPr/>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77" name="Freeform: Shape 176">
              <a:extLst>
                <a:ext uri="{FF2B5EF4-FFF2-40B4-BE49-F238E27FC236}">
                  <a16:creationId xmlns:a16="http://schemas.microsoft.com/office/drawing/2014/main" id="{51262E8E-82E0-4624-AFB8-23B54281680A}"/>
                </a:ext>
              </a:extLst>
            </p:cNvPr>
            <p:cNvSpPr/>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78" name="Freeform: Shape 177">
              <a:extLst>
                <a:ext uri="{FF2B5EF4-FFF2-40B4-BE49-F238E27FC236}">
                  <a16:creationId xmlns:a16="http://schemas.microsoft.com/office/drawing/2014/main" id="{04EB1CCB-9D2B-433C-A6A6-31EF2FD52707}"/>
                </a:ext>
              </a:extLst>
            </p:cNvPr>
            <p:cNvSpPr/>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79" name="Freeform: Shape 178">
              <a:extLst>
                <a:ext uri="{FF2B5EF4-FFF2-40B4-BE49-F238E27FC236}">
                  <a16:creationId xmlns:a16="http://schemas.microsoft.com/office/drawing/2014/main" id="{2E32FBF0-95B3-491B-98C2-1FA51CB41D86}"/>
                </a:ext>
              </a:extLst>
            </p:cNvPr>
            <p:cNvSpPr/>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0" name="Freeform: Shape 179">
              <a:extLst>
                <a:ext uri="{FF2B5EF4-FFF2-40B4-BE49-F238E27FC236}">
                  <a16:creationId xmlns:a16="http://schemas.microsoft.com/office/drawing/2014/main" id="{175C8DFE-88AC-4A43-8617-6981B300741C}"/>
                </a:ext>
              </a:extLst>
            </p:cNvPr>
            <p:cNvSpPr/>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1" name="Freeform: Shape 180">
              <a:extLst>
                <a:ext uri="{FF2B5EF4-FFF2-40B4-BE49-F238E27FC236}">
                  <a16:creationId xmlns:a16="http://schemas.microsoft.com/office/drawing/2014/main" id="{5B21DC5C-19E3-4D2E-90AA-635A88E641CD}"/>
                </a:ext>
              </a:extLst>
            </p:cNvPr>
            <p:cNvSpPr/>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2" name="Freeform: Shape 181">
              <a:extLst>
                <a:ext uri="{FF2B5EF4-FFF2-40B4-BE49-F238E27FC236}">
                  <a16:creationId xmlns:a16="http://schemas.microsoft.com/office/drawing/2014/main" id="{C26FCF53-F438-4A58-8FD2-CAE3D52D4AE0}"/>
                </a:ext>
              </a:extLst>
            </p:cNvPr>
            <p:cNvSpPr/>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3" name="Freeform: Shape 182">
              <a:extLst>
                <a:ext uri="{FF2B5EF4-FFF2-40B4-BE49-F238E27FC236}">
                  <a16:creationId xmlns:a16="http://schemas.microsoft.com/office/drawing/2014/main" id="{C765ABAF-84C1-42E2-99D9-929B7EC508BF}"/>
                </a:ext>
              </a:extLst>
            </p:cNvPr>
            <p:cNvSpPr/>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4" name="Freeform: Shape 183">
              <a:extLst>
                <a:ext uri="{FF2B5EF4-FFF2-40B4-BE49-F238E27FC236}">
                  <a16:creationId xmlns:a16="http://schemas.microsoft.com/office/drawing/2014/main" id="{B42C9D2F-6284-4BD9-BCFF-5C32F7FDF984}"/>
                </a:ext>
              </a:extLst>
            </p:cNvPr>
            <p:cNvSpPr/>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5" name="Freeform: Shape 184">
              <a:extLst>
                <a:ext uri="{FF2B5EF4-FFF2-40B4-BE49-F238E27FC236}">
                  <a16:creationId xmlns:a16="http://schemas.microsoft.com/office/drawing/2014/main" id="{1C3E7263-685E-46D8-A7F6-E632D38676D9}"/>
                </a:ext>
              </a:extLst>
            </p:cNvPr>
            <p:cNvSpPr/>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6" name="Freeform: Shape 185">
              <a:extLst>
                <a:ext uri="{FF2B5EF4-FFF2-40B4-BE49-F238E27FC236}">
                  <a16:creationId xmlns:a16="http://schemas.microsoft.com/office/drawing/2014/main" id="{990B5B3D-13E1-4E49-8B22-2E4206621B28}"/>
                </a:ext>
              </a:extLst>
            </p:cNvPr>
            <p:cNvSpPr/>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7" name="Freeform: Shape 186">
              <a:extLst>
                <a:ext uri="{FF2B5EF4-FFF2-40B4-BE49-F238E27FC236}">
                  <a16:creationId xmlns:a16="http://schemas.microsoft.com/office/drawing/2014/main" id="{4670F691-09A7-4616-8803-51D0BF1D4994}"/>
                </a:ext>
              </a:extLst>
            </p:cNvPr>
            <p:cNvSpPr/>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8" name="Freeform: Shape 187">
              <a:extLst>
                <a:ext uri="{FF2B5EF4-FFF2-40B4-BE49-F238E27FC236}">
                  <a16:creationId xmlns:a16="http://schemas.microsoft.com/office/drawing/2014/main" id="{7E456B34-1D7D-46B7-9864-E6F3D5EEF702}"/>
                </a:ext>
              </a:extLst>
            </p:cNvPr>
            <p:cNvSpPr/>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2" name="Freeform: Shape 1">
            <a:extLst>
              <a:ext uri="{FF2B5EF4-FFF2-40B4-BE49-F238E27FC236}">
                <a16:creationId xmlns:a16="http://schemas.microsoft.com/office/drawing/2014/main" id="{88347124-F829-49F3-A411-9BDBF2A03C8A}"/>
              </a:ext>
              <a:ext uri="{C183D7F6-B498-43B3-948B-1728B52AA6E4}">
                <adec:decorative xmlns="" xmlns:adec="http://schemas.microsoft.com/office/drawing/2017/decorative" val="1"/>
              </a:ext>
            </a:extLst>
          </p:cNvPr>
          <p:cNvSpPr/>
          <p:nvPr userDrawn="1"/>
        </p:nvSpPr>
        <p:spPr>
          <a:xfrm rot="10800000">
            <a:off x="4221" y="-4221"/>
            <a:ext cx="1098147" cy="1053618"/>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nvGrpSpPr>
          <p:cNvPr id="23" name="Graphic 38">
            <a:extLst>
              <a:ext uri="{FF2B5EF4-FFF2-40B4-BE49-F238E27FC236}">
                <a16:creationId xmlns:a16="http://schemas.microsoft.com/office/drawing/2014/main" id="{9F14A5DD-2657-4346-AC8D-77FFFA0A1DB8}"/>
              </a:ext>
              <a:ext uri="{C183D7F6-B498-43B3-948B-1728B52AA6E4}">
                <adec:decorative xmlns="" xmlns:adec="http://schemas.microsoft.com/office/drawing/2017/decorative" val="1"/>
              </a:ext>
            </a:extLst>
          </p:cNvPr>
          <p:cNvGrpSpPr/>
          <p:nvPr userDrawn="1"/>
        </p:nvGrpSpPr>
        <p:grpSpPr>
          <a:xfrm>
            <a:off x="5983704" y="400019"/>
            <a:ext cx="1910252" cy="709661"/>
            <a:chOff x="2267504" y="2540250"/>
            <a:chExt cx="1990951" cy="739641"/>
          </a:xfrm>
          <a:solidFill>
            <a:schemeClr val="tx2"/>
          </a:solidFill>
        </p:grpSpPr>
        <p:sp>
          <p:nvSpPr>
            <p:cNvPr id="24" name="Freeform: Shape 23">
              <a:extLst>
                <a:ext uri="{FF2B5EF4-FFF2-40B4-BE49-F238E27FC236}">
                  <a16:creationId xmlns:a16="http://schemas.microsoft.com/office/drawing/2014/main" id="{0D472844-E6F3-47F6-B54F-5B2F665A6392}"/>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 name="Freeform: Shape 24">
              <a:extLst>
                <a:ext uri="{FF2B5EF4-FFF2-40B4-BE49-F238E27FC236}">
                  <a16:creationId xmlns:a16="http://schemas.microsoft.com/office/drawing/2014/main" id="{7939D725-4408-4EAA-BD85-8B6A289020D8}"/>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28" name="Title 1">
            <a:extLst>
              <a:ext uri="{FF2B5EF4-FFF2-40B4-BE49-F238E27FC236}">
                <a16:creationId xmlns:a16="http://schemas.microsoft.com/office/drawing/2014/main" id="{7792A114-7099-4B73-8CFF-1CD310B6C293}"/>
              </a:ext>
            </a:extLst>
          </p:cNvPr>
          <p:cNvSpPr>
            <a:spLocks noGrp="1"/>
          </p:cNvSpPr>
          <p:nvPr>
            <p:ph type="title" hasCustomPrompt="1"/>
          </p:nvPr>
        </p:nvSpPr>
        <p:spPr>
          <a:xfrm>
            <a:off x="1292868" y="358614"/>
            <a:ext cx="4150804" cy="1431000"/>
          </a:xfrm>
        </p:spPr>
        <p:txBody>
          <a:bodyPr rtlCol="0" anchor="t"/>
          <a:lstStyle>
            <a:lvl1pPr>
              <a:defRPr/>
            </a:lvl1pPr>
          </a:lstStyle>
          <a:p>
            <a:pPr rtl="0"/>
            <a:r>
              <a:rPr lang="en-GB"/>
              <a:t>Click to add title</a:t>
            </a:r>
          </a:p>
        </p:txBody>
      </p:sp>
      <p:sp>
        <p:nvSpPr>
          <p:cNvPr id="190" name="Date Placeholder 178">
            <a:extLst>
              <a:ext uri="{FF2B5EF4-FFF2-40B4-BE49-F238E27FC236}">
                <a16:creationId xmlns:a16="http://schemas.microsoft.com/office/drawing/2014/main" id="{D3ABC542-2E09-4DFF-BDC3-4E62CADE0205}"/>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191" name="Footer Placeholder 179">
            <a:extLst>
              <a:ext uri="{FF2B5EF4-FFF2-40B4-BE49-F238E27FC236}">
                <a16:creationId xmlns:a16="http://schemas.microsoft.com/office/drawing/2014/main" id="{EE59BB7C-0E79-4D99-98A2-6B6BB261A89C}"/>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192" name="Slide Number Placeholder 180">
            <a:extLst>
              <a:ext uri="{FF2B5EF4-FFF2-40B4-BE49-F238E27FC236}">
                <a16:creationId xmlns:a16="http://schemas.microsoft.com/office/drawing/2014/main" id="{28A48916-E63A-42EF-B5F2-0212F4E255B0}"/>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Tree>
    <p:extLst>
      <p:ext uri="{BB962C8B-B14F-4D97-AF65-F5344CB8AC3E}">
        <p14:creationId xmlns:p14="http://schemas.microsoft.com/office/powerpoint/2010/main" val="547717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grpSp>
        <p:nvGrpSpPr>
          <p:cNvPr id="23" name="Graphic 38">
            <a:extLst>
              <a:ext uri="{FF2B5EF4-FFF2-40B4-BE49-F238E27FC236}">
                <a16:creationId xmlns:a16="http://schemas.microsoft.com/office/drawing/2014/main" id="{3E8CD31A-1394-452A-9559-656ECA14585A}"/>
              </a:ext>
              <a:ext uri="{C183D7F6-B498-43B3-948B-1728B52AA6E4}">
                <adec:decorative xmlns="" xmlns:adec="http://schemas.microsoft.com/office/drawing/2017/decorative" val="1"/>
              </a:ext>
            </a:extLst>
          </p:cNvPr>
          <p:cNvGrpSpPr/>
          <p:nvPr userDrawn="1"/>
        </p:nvGrpSpPr>
        <p:grpSpPr>
          <a:xfrm>
            <a:off x="5983704" y="400019"/>
            <a:ext cx="1910252" cy="709661"/>
            <a:chOff x="2267504" y="2540250"/>
            <a:chExt cx="1990951" cy="739641"/>
          </a:xfrm>
          <a:solidFill>
            <a:schemeClr val="tx2"/>
          </a:solidFill>
        </p:grpSpPr>
        <p:sp>
          <p:nvSpPr>
            <p:cNvPr id="24" name="Freeform: Shape 23">
              <a:extLst>
                <a:ext uri="{FF2B5EF4-FFF2-40B4-BE49-F238E27FC236}">
                  <a16:creationId xmlns:a16="http://schemas.microsoft.com/office/drawing/2014/main" id="{85E4E1EC-F0F2-4B35-9091-2F6FA0A0F7A0}"/>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5" name="Freeform: Shape 24">
              <a:extLst>
                <a:ext uri="{FF2B5EF4-FFF2-40B4-BE49-F238E27FC236}">
                  <a16:creationId xmlns:a16="http://schemas.microsoft.com/office/drawing/2014/main" id="{26AA8D4E-47DD-4F4A-A460-D2D3D52A6F83}"/>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nvGrpSpPr>
          <p:cNvPr id="26" name="Group 25">
            <a:extLst>
              <a:ext uri="{FF2B5EF4-FFF2-40B4-BE49-F238E27FC236}">
                <a16:creationId xmlns:a16="http://schemas.microsoft.com/office/drawing/2014/main" id="{4CDB39CA-1C6B-4D29-8511-53EB2EE2C24C}"/>
              </a:ext>
              <a:ext uri="{C183D7F6-B498-43B3-948B-1728B52AA6E4}">
                <adec:decorative xmlns="" xmlns:adec="http://schemas.microsoft.com/office/drawing/2017/decorative" val="1"/>
              </a:ext>
            </a:extLst>
          </p:cNvPr>
          <p:cNvGrpSpPr/>
          <p:nvPr userDrawn="1"/>
        </p:nvGrpSpPr>
        <p:grpSpPr>
          <a:xfrm>
            <a:off x="8553423" y="5619750"/>
            <a:ext cx="1295427" cy="1238250"/>
            <a:chOff x="3121343" y="4864099"/>
            <a:chExt cx="2085971" cy="1993901"/>
          </a:xfrm>
          <a:solidFill>
            <a:schemeClr val="accent3">
              <a:alpha val="20000"/>
            </a:schemeClr>
          </a:solidFill>
        </p:grpSpPr>
        <p:sp>
          <p:nvSpPr>
            <p:cNvPr id="27" name="Freeform: Shape 26">
              <a:extLst>
                <a:ext uri="{FF2B5EF4-FFF2-40B4-BE49-F238E27FC236}">
                  <a16:creationId xmlns:a16="http://schemas.microsoft.com/office/drawing/2014/main" id="{913293D6-0ECB-489A-A405-EAE446F30E8A}"/>
                </a:ext>
              </a:extLst>
            </p:cNvPr>
            <p:cNvSpPr/>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28" name="Freeform: Shape 27">
              <a:extLst>
                <a:ext uri="{FF2B5EF4-FFF2-40B4-BE49-F238E27FC236}">
                  <a16:creationId xmlns:a16="http://schemas.microsoft.com/office/drawing/2014/main" id="{84505F60-82CB-4E69-9408-A65B5BE7C98C}"/>
                </a:ext>
              </a:extLst>
            </p:cNvPr>
            <p:cNvSpPr/>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29" name="Freeform: Shape 28">
              <a:extLst>
                <a:ext uri="{FF2B5EF4-FFF2-40B4-BE49-F238E27FC236}">
                  <a16:creationId xmlns:a16="http://schemas.microsoft.com/office/drawing/2014/main" id="{CE3B5578-536F-4B38-89D2-C859EFB9E536}"/>
                </a:ext>
              </a:extLst>
            </p:cNvPr>
            <p:cNvSpPr/>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30" name="Freeform: Shape 29">
              <a:extLst>
                <a:ext uri="{FF2B5EF4-FFF2-40B4-BE49-F238E27FC236}">
                  <a16:creationId xmlns:a16="http://schemas.microsoft.com/office/drawing/2014/main" id="{321C8DF3-1F8E-4B0D-B578-67D7E3A7F797}"/>
                </a:ext>
              </a:extLst>
            </p:cNvPr>
            <p:cNvSpPr/>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48" name="Freeform: Shape 47">
              <a:extLst>
                <a:ext uri="{FF2B5EF4-FFF2-40B4-BE49-F238E27FC236}">
                  <a16:creationId xmlns:a16="http://schemas.microsoft.com/office/drawing/2014/main" id="{3EF634BD-8B6E-4470-B471-CCD9D52208E9}"/>
                </a:ext>
              </a:extLst>
            </p:cNvPr>
            <p:cNvSpPr/>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49" name="Freeform: Shape 48">
              <a:extLst>
                <a:ext uri="{FF2B5EF4-FFF2-40B4-BE49-F238E27FC236}">
                  <a16:creationId xmlns:a16="http://schemas.microsoft.com/office/drawing/2014/main" id="{6D4EA52A-34A3-4161-A9CE-86569A099639}"/>
                </a:ext>
              </a:extLst>
            </p:cNvPr>
            <p:cNvSpPr/>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0" name="Freeform: Shape 49">
              <a:extLst>
                <a:ext uri="{FF2B5EF4-FFF2-40B4-BE49-F238E27FC236}">
                  <a16:creationId xmlns:a16="http://schemas.microsoft.com/office/drawing/2014/main" id="{89F976BC-5664-4D19-8DC2-C83D9F201025}"/>
                </a:ext>
              </a:extLst>
            </p:cNvPr>
            <p:cNvSpPr/>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1" name="Freeform: Shape 50">
              <a:extLst>
                <a:ext uri="{FF2B5EF4-FFF2-40B4-BE49-F238E27FC236}">
                  <a16:creationId xmlns:a16="http://schemas.microsoft.com/office/drawing/2014/main" id="{4FE844F3-0151-483D-A445-DF19C1CA237C}"/>
                </a:ext>
              </a:extLst>
            </p:cNvPr>
            <p:cNvSpPr/>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2" name="Freeform: Shape 51">
              <a:extLst>
                <a:ext uri="{FF2B5EF4-FFF2-40B4-BE49-F238E27FC236}">
                  <a16:creationId xmlns:a16="http://schemas.microsoft.com/office/drawing/2014/main" id="{3602D36A-92EE-4D58-8B1E-A7C32FA38A81}"/>
                </a:ext>
              </a:extLst>
            </p:cNvPr>
            <p:cNvSpPr/>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3" name="Freeform: Shape 52">
              <a:extLst>
                <a:ext uri="{FF2B5EF4-FFF2-40B4-BE49-F238E27FC236}">
                  <a16:creationId xmlns:a16="http://schemas.microsoft.com/office/drawing/2014/main" id="{54D3E311-8682-432D-96C1-892E0A7B846F}"/>
                </a:ext>
              </a:extLst>
            </p:cNvPr>
            <p:cNvSpPr/>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4" name="Freeform: Shape 53">
              <a:extLst>
                <a:ext uri="{FF2B5EF4-FFF2-40B4-BE49-F238E27FC236}">
                  <a16:creationId xmlns:a16="http://schemas.microsoft.com/office/drawing/2014/main" id="{2F6A277D-D709-4AAD-A2BE-7F002BC0B1A4}"/>
                </a:ext>
              </a:extLst>
            </p:cNvPr>
            <p:cNvSpPr/>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5" name="Freeform: Shape 54">
              <a:extLst>
                <a:ext uri="{FF2B5EF4-FFF2-40B4-BE49-F238E27FC236}">
                  <a16:creationId xmlns:a16="http://schemas.microsoft.com/office/drawing/2014/main" id="{692A7F87-C5D7-4B71-8667-833F96C3F294}"/>
                </a:ext>
              </a:extLst>
            </p:cNvPr>
            <p:cNvSpPr/>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6" name="Freeform: Shape 55">
              <a:extLst>
                <a:ext uri="{FF2B5EF4-FFF2-40B4-BE49-F238E27FC236}">
                  <a16:creationId xmlns:a16="http://schemas.microsoft.com/office/drawing/2014/main" id="{74ABB7F8-185E-406E-84D5-2ADDC019320A}"/>
                </a:ext>
              </a:extLst>
            </p:cNvPr>
            <p:cNvSpPr/>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2" name="Freeform: Shape 1">
            <a:extLst>
              <a:ext uri="{FF2B5EF4-FFF2-40B4-BE49-F238E27FC236}">
                <a16:creationId xmlns:a16="http://schemas.microsoft.com/office/drawing/2014/main" id="{32343BE2-F9F3-467E-BAC0-182941FCBCD2}"/>
              </a:ext>
              <a:ext uri="{C183D7F6-B498-43B3-948B-1728B52AA6E4}">
                <adec:decorative xmlns="" xmlns:adec="http://schemas.microsoft.com/office/drawing/2017/decorative" val="1"/>
              </a:ext>
            </a:extLst>
          </p:cNvPr>
          <p:cNvSpPr/>
          <p:nvPr userDrawn="1"/>
        </p:nvSpPr>
        <p:spPr>
          <a:xfrm rot="10800000">
            <a:off x="4221" y="-4221"/>
            <a:ext cx="1098147" cy="1053618"/>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3" name="Title 1">
            <a:extLst>
              <a:ext uri="{FF2B5EF4-FFF2-40B4-BE49-F238E27FC236}">
                <a16:creationId xmlns:a16="http://schemas.microsoft.com/office/drawing/2014/main" id="{3193E6E4-C8EE-470B-AABB-B46374938AA4}"/>
              </a:ext>
            </a:extLst>
          </p:cNvPr>
          <p:cNvSpPr>
            <a:spLocks noGrp="1"/>
          </p:cNvSpPr>
          <p:nvPr>
            <p:ph type="title" hasCustomPrompt="1"/>
          </p:nvPr>
        </p:nvSpPr>
        <p:spPr>
          <a:xfrm>
            <a:off x="1292868" y="358614"/>
            <a:ext cx="4150804" cy="1431000"/>
          </a:xfrm>
        </p:spPr>
        <p:txBody>
          <a:bodyPr rtlCol="0" anchor="t"/>
          <a:lstStyle>
            <a:lvl1pPr>
              <a:defRPr/>
            </a:lvl1pPr>
          </a:lstStyle>
          <a:p>
            <a:pPr rtl="0"/>
            <a:r>
              <a:rPr lang="en-GB"/>
              <a:t>Click to add title</a:t>
            </a:r>
          </a:p>
        </p:txBody>
      </p:sp>
      <p:sp>
        <p:nvSpPr>
          <p:cNvPr id="31" name="Date Placeholder 178">
            <a:extLst>
              <a:ext uri="{FF2B5EF4-FFF2-40B4-BE49-F238E27FC236}">
                <a16:creationId xmlns:a16="http://schemas.microsoft.com/office/drawing/2014/main" id="{9BFD1C1A-363C-4909-95D6-9AF44B452A54}"/>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32" name="Footer Placeholder 179">
            <a:extLst>
              <a:ext uri="{FF2B5EF4-FFF2-40B4-BE49-F238E27FC236}">
                <a16:creationId xmlns:a16="http://schemas.microsoft.com/office/drawing/2014/main" id="{77213597-1706-40A7-8726-C468FB7F4388}"/>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33" name="Slide Number Placeholder 180">
            <a:extLst>
              <a:ext uri="{FF2B5EF4-FFF2-40B4-BE49-F238E27FC236}">
                <a16:creationId xmlns:a16="http://schemas.microsoft.com/office/drawing/2014/main" id="{1BB201C7-C50B-4E2B-95EF-E5FFAF698DBA}"/>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Tree>
    <p:extLst>
      <p:ext uri="{BB962C8B-B14F-4D97-AF65-F5344CB8AC3E}">
        <p14:creationId xmlns:p14="http://schemas.microsoft.com/office/powerpoint/2010/main" val="404045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8AD96798-1C42-49B1-99B2-BD7FA12760FC}"/>
              </a:ext>
              <a:ext uri="{C183D7F6-B498-43B3-948B-1728B52AA6E4}">
                <adec:decorative xmlns=""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80BD"/>
              </a:solidFill>
              <a:effectLst/>
              <a:uLnTx/>
              <a:uFillTx/>
              <a:latin typeface="Source Sans Pro"/>
              <a:ea typeface="+mn-ea"/>
              <a:cs typeface="+mn-cs"/>
            </a:endParaRPr>
          </a:p>
        </p:txBody>
      </p:sp>
      <p:sp>
        <p:nvSpPr>
          <p:cNvPr id="18" name="Title 1">
            <a:extLst>
              <a:ext uri="{FF2B5EF4-FFF2-40B4-BE49-F238E27FC236}">
                <a16:creationId xmlns:a16="http://schemas.microsoft.com/office/drawing/2014/main" id="{00FC1B25-A4F4-4E8E-931D-D383946C91FC}"/>
              </a:ext>
            </a:extLst>
          </p:cNvPr>
          <p:cNvSpPr>
            <a:spLocks noGrp="1"/>
          </p:cNvSpPr>
          <p:nvPr>
            <p:ph type="title"/>
          </p:nvPr>
        </p:nvSpPr>
        <p:spPr>
          <a:xfrm>
            <a:off x="2838271" y="1010170"/>
            <a:ext cx="5178019" cy="3713638"/>
          </a:xfrm>
        </p:spPr>
        <p:txBody>
          <a:bodyPr rtlCol="0" anchor="ctr"/>
          <a:lstStyle>
            <a:lvl1pPr algn="ctr">
              <a:lnSpc>
                <a:spcPct val="100000"/>
              </a:lnSpc>
              <a:defRPr/>
            </a:lvl1pPr>
          </a:lstStyle>
          <a:p>
            <a:pPr rtl="0"/>
            <a:r>
              <a:rPr lang="en-GB"/>
              <a:t>Click to edit Master title style</a:t>
            </a:r>
            <a:endParaRPr lang="en-GB" dirty="0"/>
          </a:p>
        </p:txBody>
      </p:sp>
      <p:sp>
        <p:nvSpPr>
          <p:cNvPr id="36" name="Text Placeholder 34">
            <a:extLst>
              <a:ext uri="{FF2B5EF4-FFF2-40B4-BE49-F238E27FC236}">
                <a16:creationId xmlns:a16="http://schemas.microsoft.com/office/drawing/2014/main" id="{72818B4A-C05A-428C-A790-B75EA386A25F}"/>
              </a:ext>
            </a:extLst>
          </p:cNvPr>
          <p:cNvSpPr>
            <a:spLocks noGrp="1"/>
          </p:cNvSpPr>
          <p:nvPr>
            <p:ph type="body" sz="quarter" idx="13" hasCustomPrompt="1"/>
          </p:nvPr>
        </p:nvSpPr>
        <p:spPr>
          <a:xfrm>
            <a:off x="2838044" y="4914900"/>
            <a:ext cx="5178514" cy="819076"/>
          </a:xfrm>
        </p:spPr>
        <p:txBody>
          <a:bodyPr rtlCol="0"/>
          <a:lstStyle>
            <a:lvl1pPr algn="ctr">
              <a:buFontTx/>
              <a:buNone/>
              <a:defRPr/>
            </a:lvl1pPr>
          </a:lstStyle>
          <a:p>
            <a:pPr lvl="0" rtl="0"/>
            <a:r>
              <a:rPr lang="en-GB"/>
              <a:t>Click to add text</a:t>
            </a:r>
          </a:p>
        </p:txBody>
      </p:sp>
      <p:sp>
        <p:nvSpPr>
          <p:cNvPr id="19" name="Freeform: Shape 18">
            <a:extLst>
              <a:ext uri="{FF2B5EF4-FFF2-40B4-BE49-F238E27FC236}">
                <a16:creationId xmlns:a16="http://schemas.microsoft.com/office/drawing/2014/main" id="{176E197B-E174-4C9D-87E5-0B9B08708760}"/>
              </a:ext>
              <a:ext uri="{C183D7F6-B498-43B3-948B-1728B52AA6E4}">
                <adec:decorative xmlns=""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 name="Freeform: Shape 19">
            <a:extLst>
              <a:ext uri="{FF2B5EF4-FFF2-40B4-BE49-F238E27FC236}">
                <a16:creationId xmlns:a16="http://schemas.microsoft.com/office/drawing/2014/main" id="{517AB840-B4B7-452B-B062-6C9CF8426132}"/>
              </a:ext>
              <a:ext uri="{C183D7F6-B498-43B3-948B-1728B52AA6E4}">
                <adec:decorative xmlns=""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 name="Freeform: Shape 21">
            <a:extLst>
              <a:ext uri="{FF2B5EF4-FFF2-40B4-BE49-F238E27FC236}">
                <a16:creationId xmlns:a16="http://schemas.microsoft.com/office/drawing/2014/main" id="{9FE5D1B6-33F6-4BAA-9D02-679E176F39C4}"/>
              </a:ext>
              <a:ext uri="{C183D7F6-B498-43B3-948B-1728B52AA6E4}">
                <adec:decorative xmlns=""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80BD"/>
              </a:solidFill>
              <a:effectLst/>
              <a:uLnTx/>
              <a:uFillTx/>
              <a:latin typeface="Source Sans Pro"/>
              <a:ea typeface="+mn-ea"/>
              <a:cs typeface="+mn-cs"/>
            </a:endParaRPr>
          </a:p>
        </p:txBody>
      </p:sp>
      <p:sp>
        <p:nvSpPr>
          <p:cNvPr id="23" name="Freeform: Shape 22">
            <a:extLst>
              <a:ext uri="{FF2B5EF4-FFF2-40B4-BE49-F238E27FC236}">
                <a16:creationId xmlns:a16="http://schemas.microsoft.com/office/drawing/2014/main" id="{0DCCBCA1-466D-44C6-93ED-2E02B623DB05}"/>
              </a:ext>
              <a:ext uri="{C183D7F6-B498-43B3-948B-1728B52AA6E4}">
                <adec:decorative xmlns=""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24" name="Freeform: Shape 23">
            <a:extLst>
              <a:ext uri="{FF2B5EF4-FFF2-40B4-BE49-F238E27FC236}">
                <a16:creationId xmlns:a16="http://schemas.microsoft.com/office/drawing/2014/main" id="{2CC7CBB9-9855-4B27-93BF-506D5D17E85B}"/>
              </a:ext>
              <a:ext uri="{C183D7F6-B498-43B3-948B-1728B52AA6E4}">
                <adec:decorative xmlns="" xmlns:adec="http://schemas.microsoft.com/office/drawing/2017/decorative" val="1"/>
              </a:ext>
            </a:extLst>
          </p:cNvPr>
          <p:cNvSpPr/>
          <p:nvPr userDrawn="1"/>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26" name="Date Placeholder 178">
            <a:extLst>
              <a:ext uri="{FF2B5EF4-FFF2-40B4-BE49-F238E27FC236}">
                <a16:creationId xmlns:a16="http://schemas.microsoft.com/office/drawing/2014/main" id="{D3B95CCB-4EDF-4C85-82FC-E5FD2A4715E6}"/>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27" name="Footer Placeholder 179">
            <a:extLst>
              <a:ext uri="{FF2B5EF4-FFF2-40B4-BE49-F238E27FC236}">
                <a16:creationId xmlns:a16="http://schemas.microsoft.com/office/drawing/2014/main" id="{D8096E0F-A3CE-40F7-AA9D-B43562213203}"/>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grpSp>
        <p:nvGrpSpPr>
          <p:cNvPr id="28" name="Graphic 185">
            <a:extLst>
              <a:ext uri="{FF2B5EF4-FFF2-40B4-BE49-F238E27FC236}">
                <a16:creationId xmlns:a16="http://schemas.microsoft.com/office/drawing/2014/main" id="{59F51AE6-E003-46BA-A25A-6AFBDC3E73DA}"/>
              </a:ext>
              <a:ext uri="{C183D7F6-B498-43B3-948B-1728B52AA6E4}">
                <adec:decorative xmlns="" xmlns:adec="http://schemas.microsoft.com/office/drawing/2017/decorative" val="1"/>
              </a:ext>
            </a:extLst>
          </p:cNvPr>
          <p:cNvGrpSpPr/>
          <p:nvPr userDrawn="1"/>
        </p:nvGrpSpPr>
        <p:grpSpPr>
          <a:xfrm>
            <a:off x="10428621" y="5660492"/>
            <a:ext cx="1054467" cy="469689"/>
            <a:chOff x="9841624" y="4115729"/>
            <a:chExt cx="602170" cy="268223"/>
          </a:xfrm>
          <a:solidFill>
            <a:schemeClr val="tx1"/>
          </a:solidFill>
        </p:grpSpPr>
        <p:sp>
          <p:nvSpPr>
            <p:cNvPr id="29" name="Freeform: Shape 28">
              <a:extLst>
                <a:ext uri="{FF2B5EF4-FFF2-40B4-BE49-F238E27FC236}">
                  <a16:creationId xmlns:a16="http://schemas.microsoft.com/office/drawing/2014/main" id="{03F73C8B-6AB5-41EB-99EA-3C94CBEBB481}"/>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0" name="Freeform: Shape 29">
              <a:extLst>
                <a:ext uri="{FF2B5EF4-FFF2-40B4-BE49-F238E27FC236}">
                  <a16:creationId xmlns:a16="http://schemas.microsoft.com/office/drawing/2014/main" id="{1A666D36-3657-4085-84AA-126594195C1A}"/>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 name="Freeform: Shape 30">
              <a:extLst>
                <a:ext uri="{FF2B5EF4-FFF2-40B4-BE49-F238E27FC236}">
                  <a16:creationId xmlns:a16="http://schemas.microsoft.com/office/drawing/2014/main" id="{B12CF5CD-903D-4879-BBD3-A79140E8186E}"/>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2" name="Freeform: Shape 31">
              <a:extLst>
                <a:ext uri="{FF2B5EF4-FFF2-40B4-BE49-F238E27FC236}">
                  <a16:creationId xmlns:a16="http://schemas.microsoft.com/office/drawing/2014/main" id="{9EF969CD-CBA7-44B8-9544-660D7487A3D4}"/>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3" name="Freeform: Shape 32">
              <a:extLst>
                <a:ext uri="{FF2B5EF4-FFF2-40B4-BE49-F238E27FC236}">
                  <a16:creationId xmlns:a16="http://schemas.microsoft.com/office/drawing/2014/main" id="{6E91C2FB-38ED-4DF7-8F1F-3211A0592A47}"/>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34" name="Slide Number Placeholder 180">
            <a:extLst>
              <a:ext uri="{FF2B5EF4-FFF2-40B4-BE49-F238E27FC236}">
                <a16:creationId xmlns:a16="http://schemas.microsoft.com/office/drawing/2014/main" id="{383FF74A-FDDF-4768-9C1E-E6F3E66228E9}"/>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srgbClr val="898989"/>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srgbClr val="898989"/>
              </a:solidFill>
              <a:effectLst/>
              <a:uLnTx/>
              <a:uFillTx/>
              <a:latin typeface="Source Sans Pro"/>
              <a:cs typeface="+mn-cs"/>
            </a:endParaRPr>
          </a:p>
        </p:txBody>
      </p:sp>
    </p:spTree>
    <p:extLst>
      <p:ext uri="{BB962C8B-B14F-4D97-AF65-F5344CB8AC3E}">
        <p14:creationId xmlns:p14="http://schemas.microsoft.com/office/powerpoint/2010/main" val="3997350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56" name="Title 1">
            <a:extLst>
              <a:ext uri="{FF2B5EF4-FFF2-40B4-BE49-F238E27FC236}">
                <a16:creationId xmlns:a16="http://schemas.microsoft.com/office/drawing/2014/main" id="{08711333-F819-4928-8BA2-B03A1D7447F6}"/>
              </a:ext>
            </a:extLst>
          </p:cNvPr>
          <p:cNvSpPr>
            <a:spLocks noGrp="1"/>
          </p:cNvSpPr>
          <p:nvPr>
            <p:ph type="title"/>
          </p:nvPr>
        </p:nvSpPr>
        <p:spPr>
          <a:xfrm>
            <a:off x="1331088" y="565739"/>
            <a:ext cx="9745883" cy="1124949"/>
          </a:xfrm>
        </p:spPr>
        <p:txBody>
          <a:bodyPr rtlCol="0"/>
          <a:lstStyle/>
          <a:p>
            <a:pPr rtl="0"/>
            <a:r>
              <a:rPr lang="en-GB"/>
              <a:t>Click to edit Master title style</a:t>
            </a:r>
            <a:endParaRPr lang="en-GB" dirty="0"/>
          </a:p>
        </p:txBody>
      </p:sp>
      <p:grpSp>
        <p:nvGrpSpPr>
          <p:cNvPr id="2" name="Group 1">
            <a:extLst>
              <a:ext uri="{FF2B5EF4-FFF2-40B4-BE49-F238E27FC236}">
                <a16:creationId xmlns:a16="http://schemas.microsoft.com/office/drawing/2014/main" id="{B4DCAA54-A920-4F7D-B1F9-E60E950DBAE8}"/>
              </a:ext>
              <a:ext uri="{C183D7F6-B498-43B3-948B-1728B52AA6E4}">
                <adec:decorative xmlns="" xmlns:adec="http://schemas.microsoft.com/office/drawing/2017/decorative" val="1"/>
              </a:ext>
            </a:extLst>
          </p:cNvPr>
          <p:cNvGrpSpPr/>
          <p:nvPr userDrawn="1"/>
        </p:nvGrpSpPr>
        <p:grpSpPr>
          <a:xfrm>
            <a:off x="0" y="681037"/>
            <a:ext cx="1170294" cy="709661"/>
            <a:chOff x="0" y="681037"/>
            <a:chExt cx="1170294" cy="709661"/>
          </a:xfrm>
        </p:grpSpPr>
        <p:sp>
          <p:nvSpPr>
            <p:cNvPr id="57" name="Freeform: Shape 56">
              <a:extLst>
                <a:ext uri="{FF2B5EF4-FFF2-40B4-BE49-F238E27FC236}">
                  <a16:creationId xmlns:a16="http://schemas.microsoft.com/office/drawing/2014/main" id="{28633F80-7150-4830-B036-FED561D8ABD2}"/>
                </a:ext>
                <a:ext uri="{C183D7F6-B498-43B3-948B-1728B52AA6E4}">
                  <adec:decorative xmlns="" xmlns:adec="http://schemas.microsoft.com/office/drawing/2017/decorative" val="1"/>
                </a:ext>
              </a:extLst>
            </p:cNvPr>
            <p:cNvSpPr/>
            <p:nvPr userDrawn="1"/>
          </p:nvSpPr>
          <p:spPr>
            <a:xfrm>
              <a:off x="0" y="681037"/>
              <a:ext cx="1170294" cy="274629"/>
            </a:xfrm>
            <a:custGeom>
              <a:avLst/>
              <a:gdLst>
                <a:gd name="connsiteX0" fmla="*/ 453342 w 1170294"/>
                <a:gd name="connsiteY0" fmla="*/ 0 h 274629"/>
                <a:gd name="connsiteX1" fmla="*/ 689085 w 1170294"/>
                <a:gd name="connsiteY1" fmla="*/ 235744 h 274629"/>
                <a:gd name="connsiteX2" fmla="*/ 924829 w 1170294"/>
                <a:gd name="connsiteY2" fmla="*/ 0 h 274629"/>
                <a:gd name="connsiteX3" fmla="*/ 1170294 w 1170294"/>
                <a:gd name="connsiteY3" fmla="*/ 24546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577 h 274629"/>
                <a:gd name="connsiteX11" fmla="*/ 215168 w 1170294"/>
                <a:gd name="connsiteY11" fmla="*/ 23574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5744"/>
                  </a:lnTo>
                  <a:lnTo>
                    <a:pt x="924829" y="0"/>
                  </a:lnTo>
                  <a:lnTo>
                    <a:pt x="1170294" y="245465"/>
                  </a:lnTo>
                  <a:lnTo>
                    <a:pt x="1153282" y="264908"/>
                  </a:lnTo>
                  <a:lnTo>
                    <a:pt x="924829" y="38885"/>
                  </a:lnTo>
                  <a:lnTo>
                    <a:pt x="689085" y="274629"/>
                  </a:lnTo>
                  <a:lnTo>
                    <a:pt x="453342" y="38885"/>
                  </a:lnTo>
                  <a:lnTo>
                    <a:pt x="215168" y="274629"/>
                  </a:lnTo>
                  <a:lnTo>
                    <a:pt x="0" y="59462"/>
                  </a:lnTo>
                  <a:lnTo>
                    <a:pt x="0" y="20577"/>
                  </a:lnTo>
                  <a:lnTo>
                    <a:pt x="215168" y="235744"/>
                  </a:lnTo>
                  <a:close/>
                </a:path>
              </a:pathLst>
            </a:custGeom>
            <a:solidFill>
              <a:schemeClr val="tx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8" name="Freeform: Shape 57">
              <a:extLst>
                <a:ext uri="{FF2B5EF4-FFF2-40B4-BE49-F238E27FC236}">
                  <a16:creationId xmlns:a16="http://schemas.microsoft.com/office/drawing/2014/main" id="{984D32A8-76C6-4D70-887B-EC3211AD33EB}"/>
                </a:ext>
                <a:ext uri="{C183D7F6-B498-43B3-948B-1728B52AA6E4}">
                  <adec:decorative xmlns="" xmlns:adec="http://schemas.microsoft.com/office/drawing/2017/decorative" val="1"/>
                </a:ext>
              </a:extLst>
            </p:cNvPr>
            <p:cNvSpPr/>
            <p:nvPr userDrawn="1"/>
          </p:nvSpPr>
          <p:spPr>
            <a:xfrm>
              <a:off x="0" y="1116069"/>
              <a:ext cx="1170294" cy="274629"/>
            </a:xfrm>
            <a:custGeom>
              <a:avLst/>
              <a:gdLst>
                <a:gd name="connsiteX0" fmla="*/ 453342 w 1170294"/>
                <a:gd name="connsiteY0" fmla="*/ 0 h 274629"/>
                <a:gd name="connsiteX1" fmla="*/ 689085 w 1170294"/>
                <a:gd name="connsiteY1" fmla="*/ 238174 h 274629"/>
                <a:gd name="connsiteX2" fmla="*/ 924829 w 1170294"/>
                <a:gd name="connsiteY2" fmla="*/ 0 h 274629"/>
                <a:gd name="connsiteX3" fmla="*/ 1170294 w 1170294"/>
                <a:gd name="connsiteY3" fmla="*/ 24789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789 h 274629"/>
                <a:gd name="connsiteX11" fmla="*/ 215168 w 1170294"/>
                <a:gd name="connsiteY11" fmla="*/ 23817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8174"/>
                  </a:lnTo>
                  <a:lnTo>
                    <a:pt x="924829" y="0"/>
                  </a:lnTo>
                  <a:lnTo>
                    <a:pt x="1170294" y="247895"/>
                  </a:lnTo>
                  <a:lnTo>
                    <a:pt x="1153282" y="264908"/>
                  </a:lnTo>
                  <a:lnTo>
                    <a:pt x="924829" y="38885"/>
                  </a:lnTo>
                  <a:lnTo>
                    <a:pt x="689085" y="274629"/>
                  </a:lnTo>
                  <a:lnTo>
                    <a:pt x="453342" y="38885"/>
                  </a:lnTo>
                  <a:lnTo>
                    <a:pt x="215168" y="274629"/>
                  </a:lnTo>
                  <a:lnTo>
                    <a:pt x="0" y="59462"/>
                  </a:lnTo>
                  <a:lnTo>
                    <a:pt x="0" y="20789"/>
                  </a:lnTo>
                  <a:lnTo>
                    <a:pt x="215168" y="23817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59" name="Oval 58">
            <a:extLst>
              <a:ext uri="{FF2B5EF4-FFF2-40B4-BE49-F238E27FC236}">
                <a16:creationId xmlns:a16="http://schemas.microsoft.com/office/drawing/2014/main" id="{9C9F9430-37D6-4AED-B459-D6F6251D0C09}"/>
              </a:ext>
              <a:ext uri="{C183D7F6-B498-43B3-948B-1728B52AA6E4}">
                <adec:decorative xmlns="" xmlns:adec="http://schemas.microsoft.com/office/drawing/2017/decorative" val="1"/>
              </a:ext>
            </a:extLst>
          </p:cNvPr>
          <p:cNvSpPr/>
          <p:nvPr userDrawn="1"/>
        </p:nvSpPr>
        <p:spPr>
          <a:xfrm>
            <a:off x="11590389" y="4752208"/>
            <a:ext cx="365021" cy="36502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60" name="Oval 59">
            <a:extLst>
              <a:ext uri="{FF2B5EF4-FFF2-40B4-BE49-F238E27FC236}">
                <a16:creationId xmlns:a16="http://schemas.microsoft.com/office/drawing/2014/main" id="{EEDFE717-6A4F-4FD1-ABBF-5807E71F53F6}"/>
              </a:ext>
              <a:ext uri="{C183D7F6-B498-43B3-948B-1728B52AA6E4}">
                <adec:decorative xmlns="" xmlns:adec="http://schemas.microsoft.com/office/drawing/2017/decorative" val="1"/>
              </a:ext>
            </a:extLst>
          </p:cNvPr>
          <p:cNvSpPr/>
          <p:nvPr userDrawn="1"/>
        </p:nvSpPr>
        <p:spPr>
          <a:xfrm>
            <a:off x="11559544" y="5991329"/>
            <a:ext cx="365021" cy="36502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61" name="Date Placeholder 10">
            <a:extLst>
              <a:ext uri="{FF2B5EF4-FFF2-40B4-BE49-F238E27FC236}">
                <a16:creationId xmlns:a16="http://schemas.microsoft.com/office/drawing/2014/main" id="{26FBD0C2-9C38-4891-92F3-5AF6CD04E3E1}"/>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62" name="Footer Placeholder 11">
            <a:extLst>
              <a:ext uri="{FF2B5EF4-FFF2-40B4-BE49-F238E27FC236}">
                <a16:creationId xmlns:a16="http://schemas.microsoft.com/office/drawing/2014/main" id="{5C6A806B-2B18-4D3B-8215-624EE91DAC38}"/>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63" name="Slide Number Placeholder 12">
            <a:extLst>
              <a:ext uri="{FF2B5EF4-FFF2-40B4-BE49-F238E27FC236}">
                <a16:creationId xmlns:a16="http://schemas.microsoft.com/office/drawing/2014/main" id="{54E3AE0A-2F47-4B51-8F32-46ABDC574FFB}"/>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0967E29-1480-472A-9FC5-C4768A52587C}"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grpSp>
        <p:nvGrpSpPr>
          <p:cNvPr id="11" name="Graphic 4">
            <a:extLst>
              <a:ext uri="{FF2B5EF4-FFF2-40B4-BE49-F238E27FC236}">
                <a16:creationId xmlns:a16="http://schemas.microsoft.com/office/drawing/2014/main" id="{A160D36B-90B2-4E2E-9A07-AFC4CC77ED14}"/>
              </a:ext>
              <a:ext uri="{C183D7F6-B498-43B3-948B-1728B52AA6E4}">
                <adec:decorative xmlns="" xmlns:adec="http://schemas.microsoft.com/office/drawing/2017/decorative" val="1"/>
              </a:ext>
            </a:extLst>
          </p:cNvPr>
          <p:cNvGrpSpPr/>
          <p:nvPr userDrawn="1"/>
        </p:nvGrpSpPr>
        <p:grpSpPr>
          <a:xfrm>
            <a:off x="10510458" y="477557"/>
            <a:ext cx="975170" cy="975170"/>
            <a:chOff x="5829300" y="3162300"/>
            <a:chExt cx="532257" cy="532257"/>
          </a:xfrm>
          <a:solidFill>
            <a:schemeClr val="tx1"/>
          </a:solidFill>
        </p:grpSpPr>
        <p:sp>
          <p:nvSpPr>
            <p:cNvPr id="12" name="Freeform: Shape 11">
              <a:extLst>
                <a:ext uri="{FF2B5EF4-FFF2-40B4-BE49-F238E27FC236}">
                  <a16:creationId xmlns:a16="http://schemas.microsoft.com/office/drawing/2014/main" id="{CADA6DC8-A018-4A16-84AF-9E2E74CD757D}"/>
                </a:ext>
              </a:extLst>
            </p:cNvPr>
            <p:cNvSpPr/>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3" name="Freeform: Shape 12">
              <a:extLst>
                <a:ext uri="{FF2B5EF4-FFF2-40B4-BE49-F238E27FC236}">
                  <a16:creationId xmlns:a16="http://schemas.microsoft.com/office/drawing/2014/main" id="{8C1308F7-B76A-4EC2-94B2-3D7A71B62604}"/>
                </a:ext>
              </a:extLst>
            </p:cNvPr>
            <p:cNvSpPr/>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4" name="Freeform: Shape 13">
              <a:extLst>
                <a:ext uri="{FF2B5EF4-FFF2-40B4-BE49-F238E27FC236}">
                  <a16:creationId xmlns:a16="http://schemas.microsoft.com/office/drawing/2014/main" id="{98E3532C-7781-4159-A3A0-A2DE72CA6DBA}"/>
                </a:ext>
              </a:extLst>
            </p:cNvPr>
            <p:cNvSpPr/>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5" name="Freeform: Shape 14">
              <a:extLst>
                <a:ext uri="{FF2B5EF4-FFF2-40B4-BE49-F238E27FC236}">
                  <a16:creationId xmlns:a16="http://schemas.microsoft.com/office/drawing/2014/main" id="{98D647FB-029D-4D71-B4E4-6D74FCB09C4D}"/>
                </a:ext>
              </a:extLst>
            </p:cNvPr>
            <p:cNvSpPr/>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6" name="Freeform: Shape 15">
              <a:extLst>
                <a:ext uri="{FF2B5EF4-FFF2-40B4-BE49-F238E27FC236}">
                  <a16:creationId xmlns:a16="http://schemas.microsoft.com/office/drawing/2014/main" id="{216A1C6D-37E7-47A0-814C-A09DC1123684}"/>
                </a:ext>
              </a:extLst>
            </p:cNvPr>
            <p:cNvSpPr/>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7" name="Freeform: Shape 16">
              <a:extLst>
                <a:ext uri="{FF2B5EF4-FFF2-40B4-BE49-F238E27FC236}">
                  <a16:creationId xmlns:a16="http://schemas.microsoft.com/office/drawing/2014/main" id="{22759DEC-2103-4E2C-A470-F4AF6E5E3E87}"/>
                </a:ext>
              </a:extLst>
            </p:cNvPr>
            <p:cNvSpPr/>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8" name="Freeform: Shape 17">
              <a:extLst>
                <a:ext uri="{FF2B5EF4-FFF2-40B4-BE49-F238E27FC236}">
                  <a16:creationId xmlns:a16="http://schemas.microsoft.com/office/drawing/2014/main" id="{788AE222-CCAD-4233-9F97-67021E530758}"/>
                </a:ext>
              </a:extLst>
            </p:cNvPr>
            <p:cNvSpPr/>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19" name="Freeform: Shape 18">
              <a:extLst>
                <a:ext uri="{FF2B5EF4-FFF2-40B4-BE49-F238E27FC236}">
                  <a16:creationId xmlns:a16="http://schemas.microsoft.com/office/drawing/2014/main" id="{8610EC41-7752-4C40-99E0-1B5FEA90EB0E}"/>
                </a:ext>
              </a:extLst>
            </p:cNvPr>
            <p:cNvSpPr/>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 name="Freeform: Shape 19">
              <a:extLst>
                <a:ext uri="{FF2B5EF4-FFF2-40B4-BE49-F238E27FC236}">
                  <a16:creationId xmlns:a16="http://schemas.microsoft.com/office/drawing/2014/main" id="{5AA370E4-6378-438E-96A5-93A548F17E99}"/>
                </a:ext>
              </a:extLst>
            </p:cNvPr>
            <p:cNvSpPr/>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 name="Freeform: Shape 20">
              <a:extLst>
                <a:ext uri="{FF2B5EF4-FFF2-40B4-BE49-F238E27FC236}">
                  <a16:creationId xmlns:a16="http://schemas.microsoft.com/office/drawing/2014/main" id="{2DC8BEFB-4BE0-44E4-B9EE-B9433675ED5D}"/>
                </a:ext>
              </a:extLst>
            </p:cNvPr>
            <p:cNvSpPr/>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 name="Freeform: Shape 21">
              <a:extLst>
                <a:ext uri="{FF2B5EF4-FFF2-40B4-BE49-F238E27FC236}">
                  <a16:creationId xmlns:a16="http://schemas.microsoft.com/office/drawing/2014/main" id="{C5C187D8-7DEF-4A4B-AEBD-0148B131FA7B}"/>
                </a:ext>
              </a:extLst>
            </p:cNvPr>
            <p:cNvSpPr/>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 name="Freeform: Shape 22">
              <a:extLst>
                <a:ext uri="{FF2B5EF4-FFF2-40B4-BE49-F238E27FC236}">
                  <a16:creationId xmlns:a16="http://schemas.microsoft.com/office/drawing/2014/main" id="{721C4DD4-9A7B-4D13-905C-4D8287BFC226}"/>
                </a:ext>
              </a:extLst>
            </p:cNvPr>
            <p:cNvSpPr/>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4" name="Freeform: Shape 23">
              <a:extLst>
                <a:ext uri="{FF2B5EF4-FFF2-40B4-BE49-F238E27FC236}">
                  <a16:creationId xmlns:a16="http://schemas.microsoft.com/office/drawing/2014/main" id="{CB37570A-3C94-4E36-97CE-A23E9672578E}"/>
                </a:ext>
              </a:extLst>
            </p:cNvPr>
            <p:cNvSpPr/>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Tree>
    <p:extLst>
      <p:ext uri="{BB962C8B-B14F-4D97-AF65-F5344CB8AC3E}">
        <p14:creationId xmlns:p14="http://schemas.microsoft.com/office/powerpoint/2010/main" val="4200981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grpSp>
        <p:nvGrpSpPr>
          <p:cNvPr id="34" name="Graphic 4">
            <a:extLst>
              <a:ext uri="{FF2B5EF4-FFF2-40B4-BE49-F238E27FC236}">
                <a16:creationId xmlns:a16="http://schemas.microsoft.com/office/drawing/2014/main" id="{F6919F4A-127D-4827-9E80-D8662425CC16}"/>
              </a:ext>
              <a:ext uri="{C183D7F6-B498-43B3-948B-1728B52AA6E4}">
                <adec:decorative xmlns="" xmlns:adec="http://schemas.microsoft.com/office/drawing/2017/decorative" val="1"/>
              </a:ext>
            </a:extLst>
          </p:cNvPr>
          <p:cNvGrpSpPr/>
          <p:nvPr userDrawn="1"/>
        </p:nvGrpSpPr>
        <p:grpSpPr>
          <a:xfrm>
            <a:off x="10510458" y="477557"/>
            <a:ext cx="975170" cy="975170"/>
            <a:chOff x="5829300" y="3162300"/>
            <a:chExt cx="532257" cy="532257"/>
          </a:xfrm>
          <a:solidFill>
            <a:schemeClr val="tx1"/>
          </a:solidFill>
        </p:grpSpPr>
        <p:sp>
          <p:nvSpPr>
            <p:cNvPr id="35" name="Freeform: Shape 34">
              <a:extLst>
                <a:ext uri="{FF2B5EF4-FFF2-40B4-BE49-F238E27FC236}">
                  <a16:creationId xmlns:a16="http://schemas.microsoft.com/office/drawing/2014/main" id="{E4F0C362-E345-4C93-8DBC-55525E213FE2}"/>
                </a:ext>
              </a:extLst>
            </p:cNvPr>
            <p:cNvSpPr/>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6" name="Freeform: Shape 35">
              <a:extLst>
                <a:ext uri="{FF2B5EF4-FFF2-40B4-BE49-F238E27FC236}">
                  <a16:creationId xmlns:a16="http://schemas.microsoft.com/office/drawing/2014/main" id="{246589FF-4A9D-484E-95B0-A0C39A326BFF}"/>
                </a:ext>
              </a:extLst>
            </p:cNvPr>
            <p:cNvSpPr/>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7" name="Freeform: Shape 36">
              <a:extLst>
                <a:ext uri="{FF2B5EF4-FFF2-40B4-BE49-F238E27FC236}">
                  <a16:creationId xmlns:a16="http://schemas.microsoft.com/office/drawing/2014/main" id="{CCC09BAE-0430-4149-BDEC-23DD9C37ACC2}"/>
                </a:ext>
              </a:extLst>
            </p:cNvPr>
            <p:cNvSpPr/>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8" name="Freeform: Shape 37">
              <a:extLst>
                <a:ext uri="{FF2B5EF4-FFF2-40B4-BE49-F238E27FC236}">
                  <a16:creationId xmlns:a16="http://schemas.microsoft.com/office/drawing/2014/main" id="{4F6CC180-FC7F-4A8E-BACC-034FD0C68CA9}"/>
                </a:ext>
              </a:extLst>
            </p:cNvPr>
            <p:cNvSpPr/>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9" name="Freeform: Shape 38">
              <a:extLst>
                <a:ext uri="{FF2B5EF4-FFF2-40B4-BE49-F238E27FC236}">
                  <a16:creationId xmlns:a16="http://schemas.microsoft.com/office/drawing/2014/main" id="{A137FFAD-2383-4411-A9CD-B0DCBF8452F9}"/>
                </a:ext>
              </a:extLst>
            </p:cNvPr>
            <p:cNvSpPr/>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0" name="Freeform: Shape 39">
              <a:extLst>
                <a:ext uri="{FF2B5EF4-FFF2-40B4-BE49-F238E27FC236}">
                  <a16:creationId xmlns:a16="http://schemas.microsoft.com/office/drawing/2014/main" id="{6F7ADA10-97E6-406B-955B-4DF941688C55}"/>
                </a:ext>
              </a:extLst>
            </p:cNvPr>
            <p:cNvSpPr/>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1" name="Freeform: Shape 40">
              <a:extLst>
                <a:ext uri="{FF2B5EF4-FFF2-40B4-BE49-F238E27FC236}">
                  <a16:creationId xmlns:a16="http://schemas.microsoft.com/office/drawing/2014/main" id="{E5ED4958-089A-40EE-BEF8-D2DA3283FE41}"/>
                </a:ext>
              </a:extLst>
            </p:cNvPr>
            <p:cNvSpPr/>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2" name="Freeform: Shape 41">
              <a:extLst>
                <a:ext uri="{FF2B5EF4-FFF2-40B4-BE49-F238E27FC236}">
                  <a16:creationId xmlns:a16="http://schemas.microsoft.com/office/drawing/2014/main" id="{6BBC70D8-0977-4E3E-BDCC-5DB32F534597}"/>
                </a:ext>
              </a:extLst>
            </p:cNvPr>
            <p:cNvSpPr/>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3" name="Freeform: Shape 42">
              <a:extLst>
                <a:ext uri="{FF2B5EF4-FFF2-40B4-BE49-F238E27FC236}">
                  <a16:creationId xmlns:a16="http://schemas.microsoft.com/office/drawing/2014/main" id="{22F37D25-C4FD-4978-AE31-636891A33D69}"/>
                </a:ext>
              </a:extLst>
            </p:cNvPr>
            <p:cNvSpPr/>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4" name="Freeform: Shape 43">
              <a:extLst>
                <a:ext uri="{FF2B5EF4-FFF2-40B4-BE49-F238E27FC236}">
                  <a16:creationId xmlns:a16="http://schemas.microsoft.com/office/drawing/2014/main" id="{42DD3606-BA69-4959-9335-377E9AA120FF}"/>
                </a:ext>
              </a:extLst>
            </p:cNvPr>
            <p:cNvSpPr/>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5" name="Freeform: Shape 44">
              <a:extLst>
                <a:ext uri="{FF2B5EF4-FFF2-40B4-BE49-F238E27FC236}">
                  <a16:creationId xmlns:a16="http://schemas.microsoft.com/office/drawing/2014/main" id="{F5B11ABC-F37E-4946-9A7B-90D363182626}"/>
                </a:ext>
              </a:extLst>
            </p:cNvPr>
            <p:cNvSpPr/>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6" name="Freeform: Shape 45">
              <a:extLst>
                <a:ext uri="{FF2B5EF4-FFF2-40B4-BE49-F238E27FC236}">
                  <a16:creationId xmlns:a16="http://schemas.microsoft.com/office/drawing/2014/main" id="{D86B1D23-2F36-4086-9CF7-D76D833D2282}"/>
                </a:ext>
              </a:extLst>
            </p:cNvPr>
            <p:cNvSpPr/>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47" name="Freeform: Shape 46">
              <a:extLst>
                <a:ext uri="{FF2B5EF4-FFF2-40B4-BE49-F238E27FC236}">
                  <a16:creationId xmlns:a16="http://schemas.microsoft.com/office/drawing/2014/main" id="{A3AE423B-5BB8-454B-B2D6-85AE6185C587}"/>
                </a:ext>
              </a:extLst>
            </p:cNvPr>
            <p:cNvSpPr/>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nvGrpSpPr>
          <p:cNvPr id="52" name="Group 51">
            <a:extLst>
              <a:ext uri="{FF2B5EF4-FFF2-40B4-BE49-F238E27FC236}">
                <a16:creationId xmlns:a16="http://schemas.microsoft.com/office/drawing/2014/main" id="{3BF87D25-4424-40BA-B114-A4FB8BDFE843}"/>
              </a:ext>
              <a:ext uri="{C183D7F6-B498-43B3-948B-1728B52AA6E4}">
                <adec:decorative xmlns="" xmlns:adec="http://schemas.microsoft.com/office/drawing/2017/decorative" val="1"/>
              </a:ext>
            </a:extLst>
          </p:cNvPr>
          <p:cNvGrpSpPr/>
          <p:nvPr userDrawn="1"/>
        </p:nvGrpSpPr>
        <p:grpSpPr>
          <a:xfrm>
            <a:off x="0" y="681037"/>
            <a:ext cx="1170294" cy="709661"/>
            <a:chOff x="0" y="681037"/>
            <a:chExt cx="1170294" cy="709661"/>
          </a:xfrm>
        </p:grpSpPr>
        <p:sp>
          <p:nvSpPr>
            <p:cNvPr id="53" name="Freeform: Shape 52">
              <a:extLst>
                <a:ext uri="{FF2B5EF4-FFF2-40B4-BE49-F238E27FC236}">
                  <a16:creationId xmlns:a16="http://schemas.microsoft.com/office/drawing/2014/main" id="{B567477D-2972-4718-B0A2-9FC97531B87F}"/>
                </a:ext>
                <a:ext uri="{C183D7F6-B498-43B3-948B-1728B52AA6E4}">
                  <adec:decorative xmlns="" xmlns:adec="http://schemas.microsoft.com/office/drawing/2017/decorative" val="1"/>
                </a:ext>
              </a:extLst>
            </p:cNvPr>
            <p:cNvSpPr/>
            <p:nvPr userDrawn="1"/>
          </p:nvSpPr>
          <p:spPr>
            <a:xfrm>
              <a:off x="0" y="681037"/>
              <a:ext cx="1170294" cy="274629"/>
            </a:xfrm>
            <a:custGeom>
              <a:avLst/>
              <a:gdLst>
                <a:gd name="connsiteX0" fmla="*/ 453342 w 1170294"/>
                <a:gd name="connsiteY0" fmla="*/ 0 h 274629"/>
                <a:gd name="connsiteX1" fmla="*/ 689085 w 1170294"/>
                <a:gd name="connsiteY1" fmla="*/ 235744 h 274629"/>
                <a:gd name="connsiteX2" fmla="*/ 924829 w 1170294"/>
                <a:gd name="connsiteY2" fmla="*/ 0 h 274629"/>
                <a:gd name="connsiteX3" fmla="*/ 1170294 w 1170294"/>
                <a:gd name="connsiteY3" fmla="*/ 24546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577 h 274629"/>
                <a:gd name="connsiteX11" fmla="*/ 215168 w 1170294"/>
                <a:gd name="connsiteY11" fmla="*/ 23574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5744"/>
                  </a:lnTo>
                  <a:lnTo>
                    <a:pt x="924829" y="0"/>
                  </a:lnTo>
                  <a:lnTo>
                    <a:pt x="1170294" y="245465"/>
                  </a:lnTo>
                  <a:lnTo>
                    <a:pt x="1153282" y="264908"/>
                  </a:lnTo>
                  <a:lnTo>
                    <a:pt x="924829" y="38885"/>
                  </a:lnTo>
                  <a:lnTo>
                    <a:pt x="689085" y="274629"/>
                  </a:lnTo>
                  <a:lnTo>
                    <a:pt x="453342" y="38885"/>
                  </a:lnTo>
                  <a:lnTo>
                    <a:pt x="215168" y="274629"/>
                  </a:lnTo>
                  <a:lnTo>
                    <a:pt x="0" y="59462"/>
                  </a:lnTo>
                  <a:lnTo>
                    <a:pt x="0" y="20577"/>
                  </a:lnTo>
                  <a:lnTo>
                    <a:pt x="215168" y="235744"/>
                  </a:lnTo>
                  <a:close/>
                </a:path>
              </a:pathLst>
            </a:custGeom>
            <a:solidFill>
              <a:schemeClr val="tx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54" name="Freeform: Shape 53">
              <a:extLst>
                <a:ext uri="{FF2B5EF4-FFF2-40B4-BE49-F238E27FC236}">
                  <a16:creationId xmlns:a16="http://schemas.microsoft.com/office/drawing/2014/main" id="{52D08859-301B-4802-95D8-B8A552752B90}"/>
                </a:ext>
                <a:ext uri="{C183D7F6-B498-43B3-948B-1728B52AA6E4}">
                  <adec:decorative xmlns="" xmlns:adec="http://schemas.microsoft.com/office/drawing/2017/decorative" val="1"/>
                </a:ext>
              </a:extLst>
            </p:cNvPr>
            <p:cNvSpPr/>
            <p:nvPr userDrawn="1"/>
          </p:nvSpPr>
          <p:spPr>
            <a:xfrm>
              <a:off x="0" y="1116069"/>
              <a:ext cx="1170294" cy="274629"/>
            </a:xfrm>
            <a:custGeom>
              <a:avLst/>
              <a:gdLst>
                <a:gd name="connsiteX0" fmla="*/ 453342 w 1170294"/>
                <a:gd name="connsiteY0" fmla="*/ 0 h 274629"/>
                <a:gd name="connsiteX1" fmla="*/ 689085 w 1170294"/>
                <a:gd name="connsiteY1" fmla="*/ 238174 h 274629"/>
                <a:gd name="connsiteX2" fmla="*/ 924829 w 1170294"/>
                <a:gd name="connsiteY2" fmla="*/ 0 h 274629"/>
                <a:gd name="connsiteX3" fmla="*/ 1170294 w 1170294"/>
                <a:gd name="connsiteY3" fmla="*/ 247895 h 274629"/>
                <a:gd name="connsiteX4" fmla="*/ 1153282 w 1170294"/>
                <a:gd name="connsiteY4" fmla="*/ 264908 h 274629"/>
                <a:gd name="connsiteX5" fmla="*/ 924829 w 1170294"/>
                <a:gd name="connsiteY5" fmla="*/ 38885 h 274629"/>
                <a:gd name="connsiteX6" fmla="*/ 689085 w 1170294"/>
                <a:gd name="connsiteY6" fmla="*/ 274629 h 274629"/>
                <a:gd name="connsiteX7" fmla="*/ 453342 w 1170294"/>
                <a:gd name="connsiteY7" fmla="*/ 38885 h 274629"/>
                <a:gd name="connsiteX8" fmla="*/ 215168 w 1170294"/>
                <a:gd name="connsiteY8" fmla="*/ 274629 h 274629"/>
                <a:gd name="connsiteX9" fmla="*/ 0 w 1170294"/>
                <a:gd name="connsiteY9" fmla="*/ 59462 h 274629"/>
                <a:gd name="connsiteX10" fmla="*/ 0 w 1170294"/>
                <a:gd name="connsiteY10" fmla="*/ 20789 h 274629"/>
                <a:gd name="connsiteX11" fmla="*/ 215168 w 1170294"/>
                <a:gd name="connsiteY11" fmla="*/ 238174 h 27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94" h="274629">
                  <a:moveTo>
                    <a:pt x="453342" y="0"/>
                  </a:moveTo>
                  <a:lnTo>
                    <a:pt x="689085" y="238174"/>
                  </a:lnTo>
                  <a:lnTo>
                    <a:pt x="924829" y="0"/>
                  </a:lnTo>
                  <a:lnTo>
                    <a:pt x="1170294" y="247895"/>
                  </a:lnTo>
                  <a:lnTo>
                    <a:pt x="1153282" y="264908"/>
                  </a:lnTo>
                  <a:lnTo>
                    <a:pt x="924829" y="38885"/>
                  </a:lnTo>
                  <a:lnTo>
                    <a:pt x="689085" y="274629"/>
                  </a:lnTo>
                  <a:lnTo>
                    <a:pt x="453342" y="38885"/>
                  </a:lnTo>
                  <a:lnTo>
                    <a:pt x="215168" y="274629"/>
                  </a:lnTo>
                  <a:lnTo>
                    <a:pt x="0" y="59462"/>
                  </a:lnTo>
                  <a:lnTo>
                    <a:pt x="0" y="20789"/>
                  </a:lnTo>
                  <a:lnTo>
                    <a:pt x="215168" y="238174"/>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48" name="Title 1">
            <a:extLst>
              <a:ext uri="{FF2B5EF4-FFF2-40B4-BE49-F238E27FC236}">
                <a16:creationId xmlns:a16="http://schemas.microsoft.com/office/drawing/2014/main" id="{430ADD3E-99CC-43CF-9A97-D44AA54C5F1E}"/>
              </a:ext>
            </a:extLst>
          </p:cNvPr>
          <p:cNvSpPr>
            <a:spLocks noGrp="1"/>
          </p:cNvSpPr>
          <p:nvPr>
            <p:ph type="title"/>
          </p:nvPr>
        </p:nvSpPr>
        <p:spPr>
          <a:xfrm>
            <a:off x="1331088" y="565739"/>
            <a:ext cx="9745883" cy="1124949"/>
          </a:xfrm>
        </p:spPr>
        <p:txBody>
          <a:bodyPr rtlCol="0"/>
          <a:lstStyle/>
          <a:p>
            <a:pPr rtl="0"/>
            <a:r>
              <a:rPr lang="en-GB"/>
              <a:t>Click to edit Master title style</a:t>
            </a:r>
            <a:endParaRPr lang="en-GB" dirty="0"/>
          </a:p>
        </p:txBody>
      </p:sp>
      <p:sp>
        <p:nvSpPr>
          <p:cNvPr id="49" name="Date Placeholder 10">
            <a:extLst>
              <a:ext uri="{FF2B5EF4-FFF2-40B4-BE49-F238E27FC236}">
                <a16:creationId xmlns:a16="http://schemas.microsoft.com/office/drawing/2014/main" id="{8C8B246A-7ACC-4517-903D-35509488E524}"/>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50" name="Footer Placeholder 11">
            <a:extLst>
              <a:ext uri="{FF2B5EF4-FFF2-40B4-BE49-F238E27FC236}">
                <a16:creationId xmlns:a16="http://schemas.microsoft.com/office/drawing/2014/main" id="{C75AD95D-76DC-4BCD-8AFB-35B7DB2D7F38}"/>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51" name="Slide Number Placeholder 12">
            <a:extLst>
              <a:ext uri="{FF2B5EF4-FFF2-40B4-BE49-F238E27FC236}">
                <a16:creationId xmlns:a16="http://schemas.microsoft.com/office/drawing/2014/main" id="{65BB740A-80ED-48DA-B622-9643EFA2303C}"/>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80967E29-1480-472A-9FC5-C4768A52587C}"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2" name="Oval 1">
            <a:extLst>
              <a:ext uri="{FF2B5EF4-FFF2-40B4-BE49-F238E27FC236}">
                <a16:creationId xmlns:a16="http://schemas.microsoft.com/office/drawing/2014/main" id="{7F7C86B6-604E-4B54-A07B-F9BB80F8727E}"/>
              </a:ext>
              <a:ext uri="{C183D7F6-B498-43B3-948B-1728B52AA6E4}">
                <adec:decorative xmlns="" xmlns:adec="http://schemas.microsoft.com/office/drawing/2017/decorative" val="1"/>
              </a:ext>
            </a:extLst>
          </p:cNvPr>
          <p:cNvSpPr/>
          <p:nvPr userDrawn="1"/>
        </p:nvSpPr>
        <p:spPr>
          <a:xfrm>
            <a:off x="11559544" y="5991329"/>
            <a:ext cx="365021" cy="365021"/>
          </a:xfrm>
          <a:prstGeom prst="ellipse">
            <a:avLst/>
          </a:pr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Tree>
    <p:extLst>
      <p:ext uri="{BB962C8B-B14F-4D97-AF65-F5344CB8AC3E}">
        <p14:creationId xmlns:p14="http://schemas.microsoft.com/office/powerpoint/2010/main" val="1598643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E2F117D5-7402-40B6-8492-280C24F60EB8}"/>
              </a:ext>
              <a:ext uri="{C183D7F6-B498-43B3-948B-1728B52AA6E4}">
                <adec:decorative xmlns="" xmlns:adec="http://schemas.microsoft.com/office/drawing/2017/decorative" val="1"/>
              </a:ext>
            </a:extLst>
          </p:cNvPr>
          <p:cNvGrpSpPr/>
          <p:nvPr userDrawn="1"/>
        </p:nvGrpSpPr>
        <p:grpSpPr>
          <a:xfrm>
            <a:off x="8341223" y="5289452"/>
            <a:ext cx="1640977" cy="1568548"/>
            <a:chOff x="3121343" y="4864099"/>
            <a:chExt cx="2085971" cy="1993901"/>
          </a:xfrm>
          <a:solidFill>
            <a:schemeClr val="accent1">
              <a:alpha val="20000"/>
            </a:schemeClr>
          </a:solidFill>
        </p:grpSpPr>
        <p:sp>
          <p:nvSpPr>
            <p:cNvPr id="7" name="Freeform: Shape 6">
              <a:extLst>
                <a:ext uri="{FF2B5EF4-FFF2-40B4-BE49-F238E27FC236}">
                  <a16:creationId xmlns:a16="http://schemas.microsoft.com/office/drawing/2014/main" id="{161BA3FA-C408-4DD0-8D01-AD1955F394ED}"/>
                </a:ext>
              </a:extLst>
            </p:cNvPr>
            <p:cNvSpPr/>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8" name="Freeform: Shape 7">
              <a:extLst>
                <a:ext uri="{FF2B5EF4-FFF2-40B4-BE49-F238E27FC236}">
                  <a16:creationId xmlns:a16="http://schemas.microsoft.com/office/drawing/2014/main" id="{C1D6E8BB-7294-492C-92F6-55ED4E53CFE8}"/>
                </a:ext>
              </a:extLst>
            </p:cNvPr>
            <p:cNvSpPr/>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9" name="Freeform: Shape 8">
              <a:extLst>
                <a:ext uri="{FF2B5EF4-FFF2-40B4-BE49-F238E27FC236}">
                  <a16:creationId xmlns:a16="http://schemas.microsoft.com/office/drawing/2014/main" id="{58388000-0440-4364-8913-532DFCCD9C34}"/>
                </a:ext>
              </a:extLst>
            </p:cNvPr>
            <p:cNvSpPr/>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0" name="Freeform: Shape 9">
              <a:extLst>
                <a:ext uri="{FF2B5EF4-FFF2-40B4-BE49-F238E27FC236}">
                  <a16:creationId xmlns:a16="http://schemas.microsoft.com/office/drawing/2014/main" id="{23A011FE-8ED6-4045-8217-38BE203C050D}"/>
                </a:ext>
              </a:extLst>
            </p:cNvPr>
            <p:cNvSpPr/>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1" name="Freeform: Shape 10">
              <a:extLst>
                <a:ext uri="{FF2B5EF4-FFF2-40B4-BE49-F238E27FC236}">
                  <a16:creationId xmlns:a16="http://schemas.microsoft.com/office/drawing/2014/main" id="{55AFAABB-1473-4746-A400-F23E5F57BB4B}"/>
                </a:ext>
              </a:extLst>
            </p:cNvPr>
            <p:cNvSpPr/>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2" name="Freeform: Shape 11">
              <a:extLst>
                <a:ext uri="{FF2B5EF4-FFF2-40B4-BE49-F238E27FC236}">
                  <a16:creationId xmlns:a16="http://schemas.microsoft.com/office/drawing/2014/main" id="{1FD7A49F-A1AC-4EB9-9F5F-D56917BFD054}"/>
                </a:ext>
              </a:extLst>
            </p:cNvPr>
            <p:cNvSpPr/>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3" name="Freeform: Shape 12">
              <a:extLst>
                <a:ext uri="{FF2B5EF4-FFF2-40B4-BE49-F238E27FC236}">
                  <a16:creationId xmlns:a16="http://schemas.microsoft.com/office/drawing/2014/main" id="{FEEB7B70-2392-461B-A28C-EF5E96FA9940}"/>
                </a:ext>
              </a:extLst>
            </p:cNvPr>
            <p:cNvSpPr/>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4" name="Freeform: Shape 13">
              <a:extLst>
                <a:ext uri="{FF2B5EF4-FFF2-40B4-BE49-F238E27FC236}">
                  <a16:creationId xmlns:a16="http://schemas.microsoft.com/office/drawing/2014/main" id="{CC22C2E5-25C3-4B84-ABFF-7E10A7384E59}"/>
                </a:ext>
              </a:extLst>
            </p:cNvPr>
            <p:cNvSpPr/>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5" name="Freeform: Shape 14">
              <a:extLst>
                <a:ext uri="{FF2B5EF4-FFF2-40B4-BE49-F238E27FC236}">
                  <a16:creationId xmlns:a16="http://schemas.microsoft.com/office/drawing/2014/main" id="{A810E927-C50B-4C1F-BF74-F1A3559B3DE6}"/>
                </a:ext>
              </a:extLst>
            </p:cNvPr>
            <p:cNvSpPr/>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6" name="Freeform: Shape 15">
              <a:extLst>
                <a:ext uri="{FF2B5EF4-FFF2-40B4-BE49-F238E27FC236}">
                  <a16:creationId xmlns:a16="http://schemas.microsoft.com/office/drawing/2014/main" id="{423B0F93-803E-467A-92BE-7BEE604727BE}"/>
                </a:ext>
              </a:extLst>
            </p:cNvPr>
            <p:cNvSpPr/>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7" name="Freeform: Shape 16">
              <a:extLst>
                <a:ext uri="{FF2B5EF4-FFF2-40B4-BE49-F238E27FC236}">
                  <a16:creationId xmlns:a16="http://schemas.microsoft.com/office/drawing/2014/main" id="{2E9E1CC9-CDA4-47AD-BE6D-1BCF23A205D0}"/>
                </a:ext>
              </a:extLst>
            </p:cNvPr>
            <p:cNvSpPr/>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 name="Freeform: Shape 17">
              <a:extLst>
                <a:ext uri="{FF2B5EF4-FFF2-40B4-BE49-F238E27FC236}">
                  <a16:creationId xmlns:a16="http://schemas.microsoft.com/office/drawing/2014/main" id="{C96F2C24-1974-4A14-BD08-87F28469CFC4}"/>
                </a:ext>
              </a:extLst>
            </p:cNvPr>
            <p:cNvSpPr/>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9" name="Freeform: Shape 18">
              <a:extLst>
                <a:ext uri="{FF2B5EF4-FFF2-40B4-BE49-F238E27FC236}">
                  <a16:creationId xmlns:a16="http://schemas.microsoft.com/office/drawing/2014/main" id="{6A4424CD-BBD4-45CD-B514-589708B8F50B}"/>
                </a:ext>
              </a:extLst>
            </p:cNvPr>
            <p:cNvSpPr/>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30" name="Title 1">
            <a:extLst>
              <a:ext uri="{FF2B5EF4-FFF2-40B4-BE49-F238E27FC236}">
                <a16:creationId xmlns:a16="http://schemas.microsoft.com/office/drawing/2014/main" id="{910615CB-FBDD-424F-8ADD-978583CED990}"/>
              </a:ext>
            </a:extLst>
          </p:cNvPr>
          <p:cNvSpPr>
            <a:spLocks noGrp="1"/>
          </p:cNvSpPr>
          <p:nvPr>
            <p:ph type="title" hasCustomPrompt="1"/>
          </p:nvPr>
        </p:nvSpPr>
        <p:spPr>
          <a:xfrm>
            <a:off x="1292868" y="358614"/>
            <a:ext cx="4150804" cy="1431000"/>
          </a:xfrm>
        </p:spPr>
        <p:txBody>
          <a:bodyPr rtlCol="0" anchor="t"/>
          <a:lstStyle>
            <a:lvl1pPr>
              <a:defRPr/>
            </a:lvl1pPr>
          </a:lstStyle>
          <a:p>
            <a:pPr rtl="0"/>
            <a:r>
              <a:rPr lang="en-GB"/>
              <a:t>Click to add title</a:t>
            </a:r>
          </a:p>
        </p:txBody>
      </p:sp>
      <p:sp>
        <p:nvSpPr>
          <p:cNvPr id="24" name="Text Placeholder 23">
            <a:extLst>
              <a:ext uri="{FF2B5EF4-FFF2-40B4-BE49-F238E27FC236}">
                <a16:creationId xmlns:a16="http://schemas.microsoft.com/office/drawing/2014/main" id="{85B7C0E5-3D24-4DFB-A690-9F48FFF835BB}"/>
              </a:ext>
            </a:extLst>
          </p:cNvPr>
          <p:cNvSpPr>
            <a:spLocks noGrp="1"/>
          </p:cNvSpPr>
          <p:nvPr>
            <p:ph type="body" sz="quarter" idx="13" hasCustomPrompt="1"/>
          </p:nvPr>
        </p:nvSpPr>
        <p:spPr>
          <a:xfrm>
            <a:off x="1691325" y="2014538"/>
            <a:ext cx="4307160" cy="518874"/>
          </a:xfrm>
        </p:spPr>
        <p:txBody>
          <a:bodyPr rtlCol="0"/>
          <a:lstStyle>
            <a:lvl1pPr>
              <a:buNone/>
              <a:defRPr b="1"/>
            </a:lvl1pPr>
          </a:lstStyle>
          <a:p>
            <a:pPr lvl="0" rtl="0"/>
            <a:r>
              <a:rPr lang="en-GB"/>
              <a:t>Click to add title</a:t>
            </a:r>
          </a:p>
        </p:txBody>
      </p:sp>
      <p:sp>
        <p:nvSpPr>
          <p:cNvPr id="26" name="Text Placeholder 25">
            <a:extLst>
              <a:ext uri="{FF2B5EF4-FFF2-40B4-BE49-F238E27FC236}">
                <a16:creationId xmlns:a16="http://schemas.microsoft.com/office/drawing/2014/main" id="{793E2773-9306-412E-962B-7E07A98F86E1}"/>
              </a:ext>
            </a:extLst>
          </p:cNvPr>
          <p:cNvSpPr>
            <a:spLocks noGrp="1"/>
          </p:cNvSpPr>
          <p:nvPr>
            <p:ph type="body" sz="quarter" idx="14" hasCustomPrompt="1"/>
          </p:nvPr>
        </p:nvSpPr>
        <p:spPr>
          <a:xfrm>
            <a:off x="1691325" y="2666318"/>
            <a:ext cx="4307160"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n-GB"/>
              <a:t>Click to add text</a:t>
            </a:r>
          </a:p>
        </p:txBody>
      </p:sp>
      <p:sp>
        <p:nvSpPr>
          <p:cNvPr id="27" name="Text Placeholder 23">
            <a:extLst>
              <a:ext uri="{FF2B5EF4-FFF2-40B4-BE49-F238E27FC236}">
                <a16:creationId xmlns:a16="http://schemas.microsoft.com/office/drawing/2014/main" id="{74AEFB0F-EDEB-4CE7-BF8A-58F8F86FCFF8}"/>
              </a:ext>
            </a:extLst>
          </p:cNvPr>
          <p:cNvSpPr>
            <a:spLocks noGrp="1"/>
          </p:cNvSpPr>
          <p:nvPr>
            <p:ph type="body" sz="quarter" idx="15" hasCustomPrompt="1"/>
          </p:nvPr>
        </p:nvSpPr>
        <p:spPr>
          <a:xfrm>
            <a:off x="6317484" y="2014538"/>
            <a:ext cx="4307160" cy="518874"/>
          </a:xfrm>
        </p:spPr>
        <p:txBody>
          <a:bodyPr rtlCol="0"/>
          <a:lstStyle>
            <a:lvl1pPr>
              <a:buNone/>
              <a:defRPr b="1"/>
            </a:lvl1pPr>
          </a:lstStyle>
          <a:p>
            <a:pPr lvl="0" rtl="0"/>
            <a:r>
              <a:rPr lang="en-GB"/>
              <a:t>Click to add title</a:t>
            </a:r>
          </a:p>
        </p:txBody>
      </p:sp>
      <p:sp>
        <p:nvSpPr>
          <p:cNvPr id="28" name="Text Placeholder 25">
            <a:extLst>
              <a:ext uri="{FF2B5EF4-FFF2-40B4-BE49-F238E27FC236}">
                <a16:creationId xmlns:a16="http://schemas.microsoft.com/office/drawing/2014/main" id="{94619FC5-B03D-4276-8DBC-914C0A25B451}"/>
              </a:ext>
            </a:extLst>
          </p:cNvPr>
          <p:cNvSpPr>
            <a:spLocks noGrp="1"/>
          </p:cNvSpPr>
          <p:nvPr>
            <p:ph type="body" sz="quarter" idx="16" hasCustomPrompt="1"/>
          </p:nvPr>
        </p:nvSpPr>
        <p:spPr>
          <a:xfrm>
            <a:off x="6317484" y="2666318"/>
            <a:ext cx="4307160"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n-GB"/>
              <a:t>Click to add text</a:t>
            </a:r>
          </a:p>
        </p:txBody>
      </p:sp>
      <p:sp>
        <p:nvSpPr>
          <p:cNvPr id="20" name="Date Placeholder 178">
            <a:extLst>
              <a:ext uri="{FF2B5EF4-FFF2-40B4-BE49-F238E27FC236}">
                <a16:creationId xmlns:a16="http://schemas.microsoft.com/office/drawing/2014/main" id="{0074F3C0-04F3-47D1-A460-C08BEEEF6598}"/>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21" name="Footer Placeholder 179">
            <a:extLst>
              <a:ext uri="{FF2B5EF4-FFF2-40B4-BE49-F238E27FC236}">
                <a16:creationId xmlns:a16="http://schemas.microsoft.com/office/drawing/2014/main" id="{758A3ACE-AE1A-4D02-81AA-F028A49496C9}"/>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22" name="Slide Number Placeholder 180">
            <a:extLst>
              <a:ext uri="{FF2B5EF4-FFF2-40B4-BE49-F238E27FC236}">
                <a16:creationId xmlns:a16="http://schemas.microsoft.com/office/drawing/2014/main" id="{7E96438A-49EF-4161-928A-5483E9D633EE}"/>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grpSp>
        <p:nvGrpSpPr>
          <p:cNvPr id="35" name="Graphic 38">
            <a:extLst>
              <a:ext uri="{FF2B5EF4-FFF2-40B4-BE49-F238E27FC236}">
                <a16:creationId xmlns:a16="http://schemas.microsoft.com/office/drawing/2014/main" id="{E323AC62-66C0-48E7-B7EF-4D2DFBE292DE}"/>
              </a:ext>
              <a:ext uri="{C183D7F6-B498-43B3-948B-1728B52AA6E4}">
                <adec:decorative xmlns="" xmlns:adec="http://schemas.microsoft.com/office/drawing/2017/decorative" val="1"/>
              </a:ext>
            </a:extLst>
          </p:cNvPr>
          <p:cNvGrpSpPr/>
          <p:nvPr userDrawn="1"/>
        </p:nvGrpSpPr>
        <p:grpSpPr>
          <a:xfrm>
            <a:off x="5983704" y="400019"/>
            <a:ext cx="1910252" cy="709661"/>
            <a:chOff x="2267504" y="2540250"/>
            <a:chExt cx="1990951" cy="739641"/>
          </a:xfrm>
          <a:solidFill>
            <a:schemeClr val="tx2"/>
          </a:solidFill>
        </p:grpSpPr>
        <p:sp>
          <p:nvSpPr>
            <p:cNvPr id="36" name="Freeform: Shape 35">
              <a:extLst>
                <a:ext uri="{FF2B5EF4-FFF2-40B4-BE49-F238E27FC236}">
                  <a16:creationId xmlns:a16="http://schemas.microsoft.com/office/drawing/2014/main" id="{302667A9-FF11-4B3D-8F03-D1CBEC1100E4}"/>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7" name="Freeform: Shape 36">
              <a:extLst>
                <a:ext uri="{FF2B5EF4-FFF2-40B4-BE49-F238E27FC236}">
                  <a16:creationId xmlns:a16="http://schemas.microsoft.com/office/drawing/2014/main" id="{62526CF3-68B0-4678-9FF1-C4074D92C0B3}"/>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3" name="Freeform: Shape 2">
            <a:extLst>
              <a:ext uri="{FF2B5EF4-FFF2-40B4-BE49-F238E27FC236}">
                <a16:creationId xmlns:a16="http://schemas.microsoft.com/office/drawing/2014/main" id="{C8FA80C5-0AF9-4E9E-9258-7928ED4DA6A2}"/>
              </a:ext>
              <a:ext uri="{C183D7F6-B498-43B3-948B-1728B52AA6E4}">
                <adec:decorative xmlns="" xmlns:adec="http://schemas.microsoft.com/office/drawing/2017/decorative" val="1"/>
              </a:ext>
            </a:extLst>
          </p:cNvPr>
          <p:cNvSpPr/>
          <p:nvPr userDrawn="1"/>
        </p:nvSpPr>
        <p:spPr>
          <a:xfrm rot="10800000">
            <a:off x="4221" y="-4221"/>
            <a:ext cx="1098147" cy="1053618"/>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Tree>
    <p:extLst>
      <p:ext uri="{BB962C8B-B14F-4D97-AF65-F5344CB8AC3E}">
        <p14:creationId xmlns:p14="http://schemas.microsoft.com/office/powerpoint/2010/main" val="1127634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7DC69EE-08C2-4573-A383-212F2152148A}"/>
              </a:ext>
              <a:ext uri="{C183D7F6-B498-43B3-948B-1728B52AA6E4}">
                <adec:decorative xmlns="" xmlns:adec="http://schemas.microsoft.com/office/drawing/2017/decorative" val="1"/>
              </a:ext>
            </a:extLst>
          </p:cNvPr>
          <p:cNvGrpSpPr/>
          <p:nvPr userDrawn="1"/>
        </p:nvGrpSpPr>
        <p:grpSpPr>
          <a:xfrm>
            <a:off x="8341223" y="5289452"/>
            <a:ext cx="1640977" cy="1568548"/>
            <a:chOff x="3121343" y="4864099"/>
            <a:chExt cx="2085971" cy="1993901"/>
          </a:xfrm>
          <a:solidFill>
            <a:schemeClr val="accent1">
              <a:alpha val="20000"/>
            </a:schemeClr>
          </a:solidFill>
        </p:grpSpPr>
        <p:sp>
          <p:nvSpPr>
            <p:cNvPr id="7" name="Freeform: Shape 6">
              <a:extLst>
                <a:ext uri="{FF2B5EF4-FFF2-40B4-BE49-F238E27FC236}">
                  <a16:creationId xmlns:a16="http://schemas.microsoft.com/office/drawing/2014/main" id="{8960DAF1-EA06-48DD-B352-E00071AE6AE5}"/>
                </a:ext>
              </a:extLst>
            </p:cNvPr>
            <p:cNvSpPr/>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8" name="Freeform: Shape 7">
              <a:extLst>
                <a:ext uri="{FF2B5EF4-FFF2-40B4-BE49-F238E27FC236}">
                  <a16:creationId xmlns:a16="http://schemas.microsoft.com/office/drawing/2014/main" id="{3E04C944-590F-4E8A-93FD-114C635E06B1}"/>
                </a:ext>
              </a:extLst>
            </p:cNvPr>
            <p:cNvSpPr/>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9" name="Freeform: Shape 8">
              <a:extLst>
                <a:ext uri="{FF2B5EF4-FFF2-40B4-BE49-F238E27FC236}">
                  <a16:creationId xmlns:a16="http://schemas.microsoft.com/office/drawing/2014/main" id="{F94F8F63-5843-4702-B051-4AB52DF7DE31}"/>
                </a:ext>
              </a:extLst>
            </p:cNvPr>
            <p:cNvSpPr/>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0" name="Freeform: Shape 9">
              <a:extLst>
                <a:ext uri="{FF2B5EF4-FFF2-40B4-BE49-F238E27FC236}">
                  <a16:creationId xmlns:a16="http://schemas.microsoft.com/office/drawing/2014/main" id="{F00F67E0-08A5-41E9-96D4-346BDE562DA7}"/>
                </a:ext>
              </a:extLst>
            </p:cNvPr>
            <p:cNvSpPr/>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1" name="Freeform: Shape 10">
              <a:extLst>
                <a:ext uri="{FF2B5EF4-FFF2-40B4-BE49-F238E27FC236}">
                  <a16:creationId xmlns:a16="http://schemas.microsoft.com/office/drawing/2014/main" id="{F519DAA4-AB34-40EA-B769-E99C70A02712}"/>
                </a:ext>
              </a:extLst>
            </p:cNvPr>
            <p:cNvSpPr/>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2" name="Freeform: Shape 11">
              <a:extLst>
                <a:ext uri="{FF2B5EF4-FFF2-40B4-BE49-F238E27FC236}">
                  <a16:creationId xmlns:a16="http://schemas.microsoft.com/office/drawing/2014/main" id="{E546AAE8-9480-4504-B6E4-28190AA0C77C}"/>
                </a:ext>
              </a:extLst>
            </p:cNvPr>
            <p:cNvSpPr/>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3" name="Freeform: Shape 12">
              <a:extLst>
                <a:ext uri="{FF2B5EF4-FFF2-40B4-BE49-F238E27FC236}">
                  <a16:creationId xmlns:a16="http://schemas.microsoft.com/office/drawing/2014/main" id="{2E52E878-0C0B-4CA9-B64D-8775E341FD09}"/>
                </a:ext>
              </a:extLst>
            </p:cNvPr>
            <p:cNvSpPr/>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4" name="Freeform: Shape 13">
              <a:extLst>
                <a:ext uri="{FF2B5EF4-FFF2-40B4-BE49-F238E27FC236}">
                  <a16:creationId xmlns:a16="http://schemas.microsoft.com/office/drawing/2014/main" id="{698B443D-5774-4102-9897-9B19780930BF}"/>
                </a:ext>
              </a:extLst>
            </p:cNvPr>
            <p:cNvSpPr/>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5" name="Freeform: Shape 14">
              <a:extLst>
                <a:ext uri="{FF2B5EF4-FFF2-40B4-BE49-F238E27FC236}">
                  <a16:creationId xmlns:a16="http://schemas.microsoft.com/office/drawing/2014/main" id="{CC166CC2-6EA4-420D-8132-C0188C96A19D}"/>
                </a:ext>
              </a:extLst>
            </p:cNvPr>
            <p:cNvSpPr/>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6" name="Freeform: Shape 15">
              <a:extLst>
                <a:ext uri="{FF2B5EF4-FFF2-40B4-BE49-F238E27FC236}">
                  <a16:creationId xmlns:a16="http://schemas.microsoft.com/office/drawing/2014/main" id="{13398B68-EA12-44C5-BEB7-010640A8843C}"/>
                </a:ext>
              </a:extLst>
            </p:cNvPr>
            <p:cNvSpPr/>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7" name="Freeform: Shape 16">
              <a:extLst>
                <a:ext uri="{FF2B5EF4-FFF2-40B4-BE49-F238E27FC236}">
                  <a16:creationId xmlns:a16="http://schemas.microsoft.com/office/drawing/2014/main" id="{805BF01E-3423-4868-8B01-6ACF362BE933}"/>
                </a:ext>
              </a:extLst>
            </p:cNvPr>
            <p:cNvSpPr/>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8" name="Freeform: Shape 17">
              <a:extLst>
                <a:ext uri="{FF2B5EF4-FFF2-40B4-BE49-F238E27FC236}">
                  <a16:creationId xmlns:a16="http://schemas.microsoft.com/office/drawing/2014/main" id="{12FC972F-3283-4FF2-97B4-1096B8A2F41F}"/>
                </a:ext>
              </a:extLst>
            </p:cNvPr>
            <p:cNvSpPr/>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9" name="Freeform: Shape 18">
              <a:extLst>
                <a:ext uri="{FF2B5EF4-FFF2-40B4-BE49-F238E27FC236}">
                  <a16:creationId xmlns:a16="http://schemas.microsoft.com/office/drawing/2014/main" id="{0A6C02E3-3094-499F-A339-CDF211F40AEC}"/>
                </a:ext>
              </a:extLst>
            </p:cNvPr>
            <p:cNvSpPr/>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39" name="Title 1">
            <a:extLst>
              <a:ext uri="{FF2B5EF4-FFF2-40B4-BE49-F238E27FC236}">
                <a16:creationId xmlns:a16="http://schemas.microsoft.com/office/drawing/2014/main" id="{D0C58A35-8A63-4692-8B63-9D9A21D8CC77}"/>
              </a:ext>
            </a:extLst>
          </p:cNvPr>
          <p:cNvSpPr>
            <a:spLocks noGrp="1"/>
          </p:cNvSpPr>
          <p:nvPr>
            <p:ph type="title" hasCustomPrompt="1"/>
          </p:nvPr>
        </p:nvSpPr>
        <p:spPr>
          <a:xfrm>
            <a:off x="1292868" y="358614"/>
            <a:ext cx="4150804" cy="1431000"/>
          </a:xfrm>
        </p:spPr>
        <p:txBody>
          <a:bodyPr rtlCol="0" anchor="t"/>
          <a:lstStyle>
            <a:lvl1pPr>
              <a:defRPr/>
            </a:lvl1pPr>
          </a:lstStyle>
          <a:p>
            <a:pPr rtl="0"/>
            <a:r>
              <a:rPr lang="en-GB"/>
              <a:t>Click to add title</a:t>
            </a:r>
          </a:p>
        </p:txBody>
      </p:sp>
      <p:sp>
        <p:nvSpPr>
          <p:cNvPr id="29" name="Text Placeholder 23">
            <a:extLst>
              <a:ext uri="{FF2B5EF4-FFF2-40B4-BE49-F238E27FC236}">
                <a16:creationId xmlns:a16="http://schemas.microsoft.com/office/drawing/2014/main" id="{6FAB1B98-F750-4639-8CB7-0AE14F2222E5}"/>
              </a:ext>
            </a:extLst>
          </p:cNvPr>
          <p:cNvSpPr>
            <a:spLocks noGrp="1"/>
          </p:cNvSpPr>
          <p:nvPr>
            <p:ph type="body" sz="quarter" idx="13" hasCustomPrompt="1"/>
          </p:nvPr>
        </p:nvSpPr>
        <p:spPr>
          <a:xfrm>
            <a:off x="504392" y="2014538"/>
            <a:ext cx="3534208" cy="518874"/>
          </a:xfrm>
        </p:spPr>
        <p:txBody>
          <a:bodyPr rtlCol="0"/>
          <a:lstStyle>
            <a:lvl1pPr>
              <a:buNone/>
              <a:defRPr b="1"/>
            </a:lvl1pPr>
          </a:lstStyle>
          <a:p>
            <a:pPr lvl="0" rtl="0"/>
            <a:r>
              <a:rPr lang="en-GB"/>
              <a:t>Click to add title</a:t>
            </a:r>
          </a:p>
        </p:txBody>
      </p:sp>
      <p:sp>
        <p:nvSpPr>
          <p:cNvPr id="30" name="Text Placeholder 25">
            <a:extLst>
              <a:ext uri="{FF2B5EF4-FFF2-40B4-BE49-F238E27FC236}">
                <a16:creationId xmlns:a16="http://schemas.microsoft.com/office/drawing/2014/main" id="{48E26416-085F-4E9B-87E9-A089A0F7E22C}"/>
              </a:ext>
            </a:extLst>
          </p:cNvPr>
          <p:cNvSpPr>
            <a:spLocks noGrp="1"/>
          </p:cNvSpPr>
          <p:nvPr>
            <p:ph type="body" sz="quarter" idx="14" hasCustomPrompt="1"/>
          </p:nvPr>
        </p:nvSpPr>
        <p:spPr>
          <a:xfrm>
            <a:off x="504392" y="2666318"/>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n-GB"/>
              <a:t>Click to add text</a:t>
            </a:r>
          </a:p>
        </p:txBody>
      </p:sp>
      <p:sp>
        <p:nvSpPr>
          <p:cNvPr id="31" name="Text Placeholder 23">
            <a:extLst>
              <a:ext uri="{FF2B5EF4-FFF2-40B4-BE49-F238E27FC236}">
                <a16:creationId xmlns:a16="http://schemas.microsoft.com/office/drawing/2014/main" id="{3DD7FA1E-4F94-4135-9C82-99F5F49837C6}"/>
              </a:ext>
            </a:extLst>
          </p:cNvPr>
          <p:cNvSpPr>
            <a:spLocks noGrp="1"/>
          </p:cNvSpPr>
          <p:nvPr>
            <p:ph type="body" sz="quarter" idx="15" hasCustomPrompt="1"/>
          </p:nvPr>
        </p:nvSpPr>
        <p:spPr>
          <a:xfrm>
            <a:off x="4356809" y="2014538"/>
            <a:ext cx="3534208" cy="518874"/>
          </a:xfrm>
        </p:spPr>
        <p:txBody>
          <a:bodyPr rtlCol="0"/>
          <a:lstStyle>
            <a:lvl1pPr>
              <a:buNone/>
              <a:defRPr b="1"/>
            </a:lvl1pPr>
          </a:lstStyle>
          <a:p>
            <a:pPr lvl="0" rtl="0"/>
            <a:r>
              <a:rPr lang="en-GB"/>
              <a:t>Click to add title</a:t>
            </a:r>
          </a:p>
        </p:txBody>
      </p:sp>
      <p:sp>
        <p:nvSpPr>
          <p:cNvPr id="32" name="Text Placeholder 25">
            <a:extLst>
              <a:ext uri="{FF2B5EF4-FFF2-40B4-BE49-F238E27FC236}">
                <a16:creationId xmlns:a16="http://schemas.microsoft.com/office/drawing/2014/main" id="{F7AA6B3E-2A7F-4C5B-A703-3DA981212918}"/>
              </a:ext>
            </a:extLst>
          </p:cNvPr>
          <p:cNvSpPr>
            <a:spLocks noGrp="1"/>
          </p:cNvSpPr>
          <p:nvPr>
            <p:ph type="body" sz="quarter" idx="16" hasCustomPrompt="1"/>
          </p:nvPr>
        </p:nvSpPr>
        <p:spPr>
          <a:xfrm>
            <a:off x="4356809" y="2666318"/>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n-GB"/>
              <a:t>Click to add text</a:t>
            </a:r>
          </a:p>
        </p:txBody>
      </p:sp>
      <p:sp>
        <p:nvSpPr>
          <p:cNvPr id="33" name="Text Placeholder 23">
            <a:extLst>
              <a:ext uri="{FF2B5EF4-FFF2-40B4-BE49-F238E27FC236}">
                <a16:creationId xmlns:a16="http://schemas.microsoft.com/office/drawing/2014/main" id="{1A83EB8D-ED40-4BAC-80EE-11E74BA5D543}"/>
              </a:ext>
            </a:extLst>
          </p:cNvPr>
          <p:cNvSpPr>
            <a:spLocks noGrp="1"/>
          </p:cNvSpPr>
          <p:nvPr>
            <p:ph type="body" sz="quarter" idx="17" hasCustomPrompt="1"/>
          </p:nvPr>
        </p:nvSpPr>
        <p:spPr>
          <a:xfrm>
            <a:off x="8209226" y="2014538"/>
            <a:ext cx="3534208" cy="518874"/>
          </a:xfrm>
        </p:spPr>
        <p:txBody>
          <a:bodyPr rtlCol="0"/>
          <a:lstStyle>
            <a:lvl1pPr>
              <a:buNone/>
              <a:defRPr b="1"/>
            </a:lvl1pPr>
          </a:lstStyle>
          <a:p>
            <a:pPr lvl="0" rtl="0"/>
            <a:r>
              <a:rPr lang="en-GB"/>
              <a:t>Click to add title</a:t>
            </a:r>
          </a:p>
        </p:txBody>
      </p:sp>
      <p:sp>
        <p:nvSpPr>
          <p:cNvPr id="34" name="Text Placeholder 25">
            <a:extLst>
              <a:ext uri="{FF2B5EF4-FFF2-40B4-BE49-F238E27FC236}">
                <a16:creationId xmlns:a16="http://schemas.microsoft.com/office/drawing/2014/main" id="{FAA48909-78A3-4225-8248-6AE681C50EA5}"/>
              </a:ext>
            </a:extLst>
          </p:cNvPr>
          <p:cNvSpPr>
            <a:spLocks noGrp="1"/>
          </p:cNvSpPr>
          <p:nvPr>
            <p:ph type="body" sz="quarter" idx="18" hasCustomPrompt="1"/>
          </p:nvPr>
        </p:nvSpPr>
        <p:spPr>
          <a:xfrm>
            <a:off x="8209226" y="2666318"/>
            <a:ext cx="3534208" cy="3295650"/>
          </a:xfrm>
        </p:spPr>
        <p:txBody>
          <a:bodyPr rtlCol="0">
            <a:normAutofit/>
          </a:bodyPr>
          <a:lstStyle>
            <a:lvl1pPr>
              <a:buFont typeface="Arial" panose="020B0604020202020204" pitchFamily="34" charset="0"/>
              <a:buChar char="•"/>
              <a:defRPr sz="1800"/>
            </a:lvl1pPr>
            <a:lvl2pPr>
              <a:buNone/>
              <a:defRPr/>
            </a:lvl2pPr>
            <a:lvl3pPr>
              <a:buNone/>
              <a:defRPr/>
            </a:lvl3pPr>
            <a:lvl4pPr>
              <a:buNone/>
              <a:defRPr/>
            </a:lvl4pPr>
            <a:lvl5pPr>
              <a:buNone/>
              <a:defRPr/>
            </a:lvl5pPr>
          </a:lstStyle>
          <a:p>
            <a:pPr lvl="0" rtl="0"/>
            <a:r>
              <a:rPr lang="en-GB"/>
              <a:t>Click to add text</a:t>
            </a:r>
          </a:p>
        </p:txBody>
      </p:sp>
      <p:sp>
        <p:nvSpPr>
          <p:cNvPr id="20" name="Date Placeholder 178">
            <a:extLst>
              <a:ext uri="{FF2B5EF4-FFF2-40B4-BE49-F238E27FC236}">
                <a16:creationId xmlns:a16="http://schemas.microsoft.com/office/drawing/2014/main" id="{AB1287EA-2C67-487A-8E0D-2B45F7A503ED}"/>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21" name="Footer Placeholder 179">
            <a:extLst>
              <a:ext uri="{FF2B5EF4-FFF2-40B4-BE49-F238E27FC236}">
                <a16:creationId xmlns:a16="http://schemas.microsoft.com/office/drawing/2014/main" id="{B33A6E73-75FC-4E5B-80C2-C4D6F49ED738}"/>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22" name="Slide Number Placeholder 180">
            <a:extLst>
              <a:ext uri="{FF2B5EF4-FFF2-40B4-BE49-F238E27FC236}">
                <a16:creationId xmlns:a16="http://schemas.microsoft.com/office/drawing/2014/main" id="{77F3BA23-6B20-4DC1-A930-EC3BC07DD791}"/>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grpSp>
        <p:nvGrpSpPr>
          <p:cNvPr id="35" name="Graphic 38">
            <a:extLst>
              <a:ext uri="{FF2B5EF4-FFF2-40B4-BE49-F238E27FC236}">
                <a16:creationId xmlns:a16="http://schemas.microsoft.com/office/drawing/2014/main" id="{40939DF5-AC28-4DAD-BBF7-99448C2D5BEB}"/>
              </a:ext>
              <a:ext uri="{C183D7F6-B498-43B3-948B-1728B52AA6E4}">
                <adec:decorative xmlns="" xmlns:adec="http://schemas.microsoft.com/office/drawing/2017/decorative" val="1"/>
              </a:ext>
            </a:extLst>
          </p:cNvPr>
          <p:cNvGrpSpPr/>
          <p:nvPr userDrawn="1"/>
        </p:nvGrpSpPr>
        <p:grpSpPr>
          <a:xfrm>
            <a:off x="5983704" y="400019"/>
            <a:ext cx="1910252" cy="709661"/>
            <a:chOff x="2267504" y="2540250"/>
            <a:chExt cx="1990951" cy="739641"/>
          </a:xfrm>
          <a:solidFill>
            <a:schemeClr val="tx2"/>
          </a:solidFill>
        </p:grpSpPr>
        <p:sp>
          <p:nvSpPr>
            <p:cNvPr id="36" name="Freeform: Shape 35">
              <a:extLst>
                <a:ext uri="{FF2B5EF4-FFF2-40B4-BE49-F238E27FC236}">
                  <a16:creationId xmlns:a16="http://schemas.microsoft.com/office/drawing/2014/main" id="{EBCF1BD2-77CD-45E1-B77C-6235C19B5442}"/>
                </a:ext>
              </a:extLst>
            </p:cNvPr>
            <p:cNvSpPr/>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7" name="Freeform: Shape 36">
              <a:extLst>
                <a:ext uri="{FF2B5EF4-FFF2-40B4-BE49-F238E27FC236}">
                  <a16:creationId xmlns:a16="http://schemas.microsoft.com/office/drawing/2014/main" id="{CE22D69D-860B-4567-9CE7-F30E5450A692}"/>
                </a:ext>
              </a:extLst>
            </p:cNvPr>
            <p:cNvSpPr/>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3" name="Freeform: Shape 2">
            <a:extLst>
              <a:ext uri="{FF2B5EF4-FFF2-40B4-BE49-F238E27FC236}">
                <a16:creationId xmlns:a16="http://schemas.microsoft.com/office/drawing/2014/main" id="{16820B48-F149-4E55-A3C5-C6D97DCB0EBE}"/>
              </a:ext>
              <a:ext uri="{C183D7F6-B498-43B3-948B-1728B52AA6E4}">
                <adec:decorative xmlns="" xmlns:adec="http://schemas.microsoft.com/office/drawing/2017/decorative" val="1"/>
              </a:ext>
            </a:extLst>
          </p:cNvPr>
          <p:cNvSpPr/>
          <p:nvPr userDrawn="1"/>
        </p:nvSpPr>
        <p:spPr>
          <a:xfrm rot="10800000">
            <a:off x="4221" y="-4221"/>
            <a:ext cx="1098147" cy="1053618"/>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Tree>
    <p:extLst>
      <p:ext uri="{BB962C8B-B14F-4D97-AF65-F5344CB8AC3E}">
        <p14:creationId xmlns:p14="http://schemas.microsoft.com/office/powerpoint/2010/main" val="975797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D2CDCAF-CD85-4662-A592-845D42A43C22}"/>
              </a:ext>
              <a:ext uri="{C183D7F6-B498-43B3-948B-1728B52AA6E4}">
                <adec:decorative xmlns="" xmlns:adec="http://schemas.microsoft.com/office/drawing/2017/decorative" val="1"/>
              </a:ext>
            </a:extLst>
          </p:cNvPr>
          <p:cNvGrpSpPr/>
          <p:nvPr userDrawn="1"/>
        </p:nvGrpSpPr>
        <p:grpSpPr>
          <a:xfrm>
            <a:off x="0" y="2"/>
            <a:ext cx="2232252" cy="2361890"/>
            <a:chOff x="0" y="2"/>
            <a:chExt cx="2232252" cy="2361890"/>
          </a:xfrm>
        </p:grpSpPr>
        <p:sp>
          <p:nvSpPr>
            <p:cNvPr id="3" name="Freeform: Shape 2">
              <a:extLst>
                <a:ext uri="{FF2B5EF4-FFF2-40B4-BE49-F238E27FC236}">
                  <a16:creationId xmlns:a16="http://schemas.microsoft.com/office/drawing/2014/main" id="{EFCE107D-488B-4994-BA9A-564E5774802E}"/>
                </a:ext>
                <a:ext uri="{C183D7F6-B498-43B3-948B-1728B52AA6E4}">
                  <adec:decorative xmlns=""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80BD"/>
                </a:solidFill>
                <a:effectLst/>
                <a:uLnTx/>
                <a:uFillTx/>
                <a:latin typeface="Source Sans Pro"/>
                <a:ea typeface="+mn-ea"/>
                <a:cs typeface="+mn-cs"/>
              </a:endParaRPr>
            </a:p>
          </p:txBody>
        </p:sp>
        <p:sp>
          <p:nvSpPr>
            <p:cNvPr id="8" name="Freeform: Shape 7">
              <a:extLst>
                <a:ext uri="{FF2B5EF4-FFF2-40B4-BE49-F238E27FC236}">
                  <a16:creationId xmlns:a16="http://schemas.microsoft.com/office/drawing/2014/main" id="{4CE23D58-D8BD-47F1-8A08-1545434EDDA0}"/>
                </a:ext>
                <a:ext uri="{C183D7F6-B498-43B3-948B-1728B52AA6E4}">
                  <adec:decorative xmlns="" xmlns:adec="http://schemas.microsoft.com/office/drawing/2017/decorative" val="1"/>
                </a:ext>
              </a:extLst>
            </p:cNvPr>
            <p:cNvSpPr/>
            <p:nvPr userDrawn="1"/>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3">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80BD"/>
                </a:solidFill>
                <a:effectLst/>
                <a:uLnTx/>
                <a:uFillTx/>
                <a:latin typeface="Source Sans Pro"/>
                <a:ea typeface="+mn-ea"/>
                <a:cs typeface="+mn-cs"/>
              </a:endParaRPr>
            </a:p>
          </p:txBody>
        </p:sp>
        <p:sp>
          <p:nvSpPr>
            <p:cNvPr id="5" name="Freeform: Shape 4">
              <a:extLst>
                <a:ext uri="{FF2B5EF4-FFF2-40B4-BE49-F238E27FC236}">
                  <a16:creationId xmlns:a16="http://schemas.microsoft.com/office/drawing/2014/main" id="{406603D7-A9AD-4936-90DC-D8A2A1F2D261}"/>
                </a:ext>
                <a:ext uri="{C183D7F6-B498-43B3-948B-1728B52AA6E4}">
                  <adec:decorative xmlns="" xmlns:adec="http://schemas.microsoft.com/office/drawing/2017/decorative" val="1"/>
                </a:ext>
              </a:extLst>
            </p:cNvPr>
            <p:cNvSpPr/>
            <p:nvPr userDrawn="1"/>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6" name="Freeform: Shape 5">
              <a:extLst>
                <a:ext uri="{FF2B5EF4-FFF2-40B4-BE49-F238E27FC236}">
                  <a16:creationId xmlns:a16="http://schemas.microsoft.com/office/drawing/2014/main" id="{E9DA8193-AE04-4173-B7BB-C770C79E6340}"/>
                </a:ext>
                <a:ext uri="{C183D7F6-B498-43B3-948B-1728B52AA6E4}">
                  <adec:decorative xmlns="" xmlns:adec="http://schemas.microsoft.com/office/drawing/2017/decorative" val="1"/>
                </a:ext>
              </a:extLst>
            </p:cNvPr>
            <p:cNvSpPr/>
            <p:nvPr userDrawn="1"/>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4" name="Title 1">
            <a:extLst>
              <a:ext uri="{FF2B5EF4-FFF2-40B4-BE49-F238E27FC236}">
                <a16:creationId xmlns:a16="http://schemas.microsoft.com/office/drawing/2014/main" id="{EA2796DC-5724-4DF5-8195-1FABE6D85544}"/>
              </a:ext>
            </a:extLst>
          </p:cNvPr>
          <p:cNvSpPr>
            <a:spLocks noGrp="1"/>
          </p:cNvSpPr>
          <p:nvPr>
            <p:ph type="title"/>
          </p:nvPr>
        </p:nvSpPr>
        <p:spPr>
          <a:xfrm>
            <a:off x="2232251" y="633046"/>
            <a:ext cx="3863749" cy="1314996"/>
          </a:xfrm>
        </p:spPr>
        <p:txBody>
          <a:bodyPr rtlCol="0" anchor="b"/>
          <a:lstStyle/>
          <a:p>
            <a:pPr rtl="0"/>
            <a:r>
              <a:rPr lang="en-GB"/>
              <a:t>Click to edit Master title style</a:t>
            </a:r>
            <a:endParaRPr lang="en-GB" dirty="0"/>
          </a:p>
        </p:txBody>
      </p:sp>
      <p:sp>
        <p:nvSpPr>
          <p:cNvPr id="7" name="Content Placeholder 2">
            <a:extLst>
              <a:ext uri="{FF2B5EF4-FFF2-40B4-BE49-F238E27FC236}">
                <a16:creationId xmlns:a16="http://schemas.microsoft.com/office/drawing/2014/main" id="{0B187FF7-DB6C-4C1A-9548-14E8A3C25529}"/>
              </a:ext>
            </a:extLst>
          </p:cNvPr>
          <p:cNvSpPr>
            <a:spLocks noGrp="1"/>
          </p:cNvSpPr>
          <p:nvPr>
            <p:ph idx="1" hasCustomPrompt="1"/>
          </p:nvPr>
        </p:nvSpPr>
        <p:spPr>
          <a:xfrm>
            <a:off x="2232251" y="2125737"/>
            <a:ext cx="3863749" cy="4044463"/>
          </a:xfrm>
        </p:spPr>
        <p:txBody>
          <a:bodyPr rtlCol="0">
            <a:normAutofit/>
          </a:bodyPr>
          <a:lstStyle>
            <a:lvl1pPr marL="0" indent="0">
              <a:lnSpc>
                <a:spcPct val="120000"/>
              </a:lnSpc>
              <a:buNone/>
              <a:defRPr sz="1800"/>
            </a:lvl1pPr>
          </a:lstStyle>
          <a:p>
            <a:pPr rtl="0">
              <a:lnSpc>
                <a:spcPct val="130000"/>
              </a:lnSpc>
            </a:pPr>
            <a:r>
              <a:rPr lang="en-GB"/>
              <a:t>Content</a:t>
            </a:r>
          </a:p>
        </p:txBody>
      </p:sp>
      <p:sp>
        <p:nvSpPr>
          <p:cNvPr id="11" name="Date Placeholder 178">
            <a:extLst>
              <a:ext uri="{FF2B5EF4-FFF2-40B4-BE49-F238E27FC236}">
                <a16:creationId xmlns:a16="http://schemas.microsoft.com/office/drawing/2014/main" id="{B7A60214-A813-4C22-B24B-04F723FF4DEA}"/>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28" name="Picture Placeholder 27">
            <a:extLst>
              <a:ext uri="{FF2B5EF4-FFF2-40B4-BE49-F238E27FC236}">
                <a16:creationId xmlns:a16="http://schemas.microsoft.com/office/drawing/2014/main" id="{659DC90E-7284-4051-85CA-D8C21417DF7F}"/>
              </a:ext>
            </a:extLst>
          </p:cNvPr>
          <p:cNvSpPr>
            <a:spLocks noGrp="1"/>
          </p:cNvSpPr>
          <p:nvPr>
            <p:ph type="pic" sz="quarter" idx="14"/>
          </p:nvPr>
        </p:nvSpPr>
        <p:spPr>
          <a:xfrm>
            <a:off x="6423487" y="929609"/>
            <a:ext cx="2518114" cy="2518114"/>
          </a:xfrm>
          <a:custGeom>
            <a:avLst/>
            <a:gdLst>
              <a:gd name="connsiteX0" fmla="*/ 1259057 w 2518114"/>
              <a:gd name="connsiteY0" fmla="*/ 0 h 2518114"/>
              <a:gd name="connsiteX1" fmla="*/ 2518114 w 2518114"/>
              <a:gd name="connsiteY1" fmla="*/ 1259057 h 2518114"/>
              <a:gd name="connsiteX2" fmla="*/ 1259057 w 2518114"/>
              <a:gd name="connsiteY2" fmla="*/ 2518114 h 2518114"/>
              <a:gd name="connsiteX3" fmla="*/ 0 w 2518114"/>
              <a:gd name="connsiteY3" fmla="*/ 1259057 h 2518114"/>
              <a:gd name="connsiteX4" fmla="*/ 1259057 w 2518114"/>
              <a:gd name="connsiteY4" fmla="*/ 0 h 2518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8114" h="2518114">
                <a:moveTo>
                  <a:pt x="1259057" y="0"/>
                </a:moveTo>
                <a:cubicBezTo>
                  <a:pt x="1954415" y="0"/>
                  <a:pt x="2518114" y="563699"/>
                  <a:pt x="2518114" y="1259057"/>
                </a:cubicBezTo>
                <a:cubicBezTo>
                  <a:pt x="2518114" y="1954415"/>
                  <a:pt x="1954415" y="2518114"/>
                  <a:pt x="1259057" y="2518114"/>
                </a:cubicBezTo>
                <a:cubicBezTo>
                  <a:pt x="563699" y="2518114"/>
                  <a:pt x="0" y="1954415"/>
                  <a:pt x="0" y="1259057"/>
                </a:cubicBezTo>
                <a:cubicBezTo>
                  <a:pt x="0" y="563699"/>
                  <a:pt x="563699" y="0"/>
                  <a:pt x="1259057" y="0"/>
                </a:cubicBezTo>
                <a:close/>
              </a:path>
            </a:pathLst>
          </a:custGeom>
        </p:spPr>
        <p:txBody>
          <a:bodyPr wrap="square" rtlCol="0">
            <a:noAutofit/>
          </a:bodyPr>
          <a:lstStyle/>
          <a:p>
            <a:pPr rtl="0"/>
            <a:r>
              <a:rPr lang="en-GB"/>
              <a:t>Click icon to add picture</a:t>
            </a:r>
            <a:endParaRPr lang="en-GB" dirty="0"/>
          </a:p>
        </p:txBody>
      </p:sp>
      <p:sp>
        <p:nvSpPr>
          <p:cNvPr id="25" name="Picture Placeholder 24">
            <a:extLst>
              <a:ext uri="{FF2B5EF4-FFF2-40B4-BE49-F238E27FC236}">
                <a16:creationId xmlns:a16="http://schemas.microsoft.com/office/drawing/2014/main" id="{D399D5A9-622F-4A19-AC14-CE115C15E60E}"/>
              </a:ext>
            </a:extLst>
          </p:cNvPr>
          <p:cNvSpPr>
            <a:spLocks noGrp="1"/>
          </p:cNvSpPr>
          <p:nvPr>
            <p:ph type="pic" sz="quarter" idx="13"/>
          </p:nvPr>
        </p:nvSpPr>
        <p:spPr>
          <a:xfrm>
            <a:off x="9090426" y="86636"/>
            <a:ext cx="2952748" cy="2952748"/>
          </a:xfrm>
          <a:custGeom>
            <a:avLst/>
            <a:gdLst>
              <a:gd name="connsiteX0" fmla="*/ 1476374 w 2952748"/>
              <a:gd name="connsiteY0" fmla="*/ 0 h 2952748"/>
              <a:gd name="connsiteX1" fmla="*/ 2952748 w 2952748"/>
              <a:gd name="connsiteY1" fmla="*/ 1476374 h 2952748"/>
              <a:gd name="connsiteX2" fmla="*/ 1476374 w 2952748"/>
              <a:gd name="connsiteY2" fmla="*/ 2952748 h 2952748"/>
              <a:gd name="connsiteX3" fmla="*/ 0 w 2952748"/>
              <a:gd name="connsiteY3" fmla="*/ 1476374 h 2952748"/>
              <a:gd name="connsiteX4" fmla="*/ 1476374 w 2952748"/>
              <a:gd name="connsiteY4" fmla="*/ 0 h 2952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2748" h="2952748">
                <a:moveTo>
                  <a:pt x="1476374" y="0"/>
                </a:moveTo>
                <a:cubicBezTo>
                  <a:pt x="2291753" y="0"/>
                  <a:pt x="2952748" y="660995"/>
                  <a:pt x="2952748" y="1476374"/>
                </a:cubicBezTo>
                <a:cubicBezTo>
                  <a:pt x="2952748" y="2291753"/>
                  <a:pt x="2291753" y="2952748"/>
                  <a:pt x="1476374" y="2952748"/>
                </a:cubicBezTo>
                <a:cubicBezTo>
                  <a:pt x="660995" y="2952748"/>
                  <a:pt x="0" y="2291753"/>
                  <a:pt x="0" y="1476374"/>
                </a:cubicBezTo>
                <a:cubicBezTo>
                  <a:pt x="0" y="660995"/>
                  <a:pt x="660995" y="0"/>
                  <a:pt x="1476374" y="0"/>
                </a:cubicBezTo>
                <a:close/>
              </a:path>
            </a:pathLst>
          </a:custGeom>
        </p:spPr>
        <p:txBody>
          <a:bodyPr wrap="square" rtlCol="0">
            <a:noAutofit/>
          </a:bodyPr>
          <a:lstStyle/>
          <a:p>
            <a:pPr rtl="0"/>
            <a:r>
              <a:rPr lang="en-GB"/>
              <a:t>Click icon to add picture</a:t>
            </a:r>
            <a:endParaRPr lang="en-GB" dirty="0"/>
          </a:p>
        </p:txBody>
      </p:sp>
      <p:grpSp>
        <p:nvGrpSpPr>
          <p:cNvPr id="9" name="Group 8">
            <a:extLst>
              <a:ext uri="{FF2B5EF4-FFF2-40B4-BE49-F238E27FC236}">
                <a16:creationId xmlns:a16="http://schemas.microsoft.com/office/drawing/2014/main" id="{8DB95C10-057C-4318-8E35-14CA6421DBCA}"/>
              </a:ext>
              <a:ext uri="{C183D7F6-B498-43B3-948B-1728B52AA6E4}">
                <adec:decorative xmlns="" xmlns:adec="http://schemas.microsoft.com/office/drawing/2017/decorative" val="1"/>
              </a:ext>
            </a:extLst>
          </p:cNvPr>
          <p:cNvGrpSpPr/>
          <p:nvPr userDrawn="1"/>
        </p:nvGrpSpPr>
        <p:grpSpPr>
          <a:xfrm>
            <a:off x="10051176" y="4803984"/>
            <a:ext cx="2140824" cy="2054016"/>
            <a:chOff x="10051176" y="4803984"/>
            <a:chExt cx="2140824" cy="2054016"/>
          </a:xfrm>
        </p:grpSpPr>
        <p:sp>
          <p:nvSpPr>
            <p:cNvPr id="12" name="Freeform: Shape 11">
              <a:extLst>
                <a:ext uri="{FF2B5EF4-FFF2-40B4-BE49-F238E27FC236}">
                  <a16:creationId xmlns:a16="http://schemas.microsoft.com/office/drawing/2014/main" id="{CBE7134B-D795-425D-A988-E8D6CD66E8EF}"/>
                </a:ext>
                <a:ext uri="{C183D7F6-B498-43B3-948B-1728B52AA6E4}">
                  <adec:decorative xmlns="" xmlns:adec="http://schemas.microsoft.com/office/drawing/2017/decorative" val="1"/>
                </a:ext>
              </a:extLst>
            </p:cNvPr>
            <p:cNvSpPr/>
            <p:nvPr userDrawn="1"/>
          </p:nvSpPr>
          <p:spPr>
            <a:xfrm>
              <a:off x="10051176" y="4803984"/>
              <a:ext cx="2140824" cy="205401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13" name="Freeform: Shape 12">
              <a:extLst>
                <a:ext uri="{FF2B5EF4-FFF2-40B4-BE49-F238E27FC236}">
                  <a16:creationId xmlns:a16="http://schemas.microsoft.com/office/drawing/2014/main" id="{243741EC-3B24-4CBF-99F9-F7F4944C0438}"/>
                </a:ext>
                <a:ext uri="{C183D7F6-B498-43B3-948B-1728B52AA6E4}">
                  <adec:decorative xmlns="" xmlns:adec="http://schemas.microsoft.com/office/drawing/2017/decorative" val="1"/>
                </a:ext>
              </a:extLst>
            </p:cNvPr>
            <p:cNvSpPr/>
            <p:nvPr userDrawn="1"/>
          </p:nvSpPr>
          <p:spPr>
            <a:xfrm>
              <a:off x="10051176" y="4803984"/>
              <a:ext cx="2140824" cy="2054016"/>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p:nvSpPr>
          <p:cNvPr id="32" name="Picture Placeholder 31">
            <a:extLst>
              <a:ext uri="{FF2B5EF4-FFF2-40B4-BE49-F238E27FC236}">
                <a16:creationId xmlns:a16="http://schemas.microsoft.com/office/drawing/2014/main" id="{A981E0B7-6C4A-4ABD-9E79-2CC68B36BABC}"/>
              </a:ext>
            </a:extLst>
          </p:cNvPr>
          <p:cNvSpPr>
            <a:spLocks noGrp="1"/>
          </p:cNvSpPr>
          <p:nvPr>
            <p:ph type="pic" sz="quarter" idx="15"/>
          </p:nvPr>
        </p:nvSpPr>
        <p:spPr>
          <a:xfrm>
            <a:off x="7682545" y="3175909"/>
            <a:ext cx="3454390" cy="3454390"/>
          </a:xfrm>
          <a:custGeom>
            <a:avLst/>
            <a:gdLst>
              <a:gd name="connsiteX0" fmla="*/ 1727195 w 3454390"/>
              <a:gd name="connsiteY0" fmla="*/ 0 h 3454390"/>
              <a:gd name="connsiteX1" fmla="*/ 3454390 w 3454390"/>
              <a:gd name="connsiteY1" fmla="*/ 1727195 h 3454390"/>
              <a:gd name="connsiteX2" fmla="*/ 1727195 w 3454390"/>
              <a:gd name="connsiteY2" fmla="*/ 3454390 h 3454390"/>
              <a:gd name="connsiteX3" fmla="*/ 0 w 3454390"/>
              <a:gd name="connsiteY3" fmla="*/ 1727195 h 3454390"/>
              <a:gd name="connsiteX4" fmla="*/ 1727195 w 3454390"/>
              <a:gd name="connsiteY4" fmla="*/ 0 h 345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4390" h="3454390">
                <a:moveTo>
                  <a:pt x="1727195" y="0"/>
                </a:moveTo>
                <a:cubicBezTo>
                  <a:pt x="2681098" y="0"/>
                  <a:pt x="3454390" y="773292"/>
                  <a:pt x="3454390" y="1727195"/>
                </a:cubicBezTo>
                <a:cubicBezTo>
                  <a:pt x="3454390" y="2681098"/>
                  <a:pt x="2681098" y="3454390"/>
                  <a:pt x="1727195" y="3454390"/>
                </a:cubicBezTo>
                <a:cubicBezTo>
                  <a:pt x="773292" y="3454390"/>
                  <a:pt x="0" y="2681098"/>
                  <a:pt x="0" y="1727195"/>
                </a:cubicBezTo>
                <a:cubicBezTo>
                  <a:pt x="0" y="773292"/>
                  <a:pt x="773292" y="0"/>
                  <a:pt x="1727195" y="0"/>
                </a:cubicBezTo>
                <a:close/>
              </a:path>
            </a:pathLst>
          </a:custGeom>
        </p:spPr>
        <p:txBody>
          <a:bodyPr wrap="square" rtlCol="0">
            <a:noAutofit/>
          </a:bodyPr>
          <a:lstStyle/>
          <a:p>
            <a:pPr rtl="0"/>
            <a:r>
              <a:rPr lang="en-GB"/>
              <a:t>Click icon to add picture</a:t>
            </a:r>
            <a:endParaRPr lang="en-GB" dirty="0"/>
          </a:p>
        </p:txBody>
      </p:sp>
      <p:sp>
        <p:nvSpPr>
          <p:cNvPr id="21" name="Footer Placeholder 179">
            <a:extLst>
              <a:ext uri="{FF2B5EF4-FFF2-40B4-BE49-F238E27FC236}">
                <a16:creationId xmlns:a16="http://schemas.microsoft.com/office/drawing/2014/main" id="{4E9FB417-D03A-4615-A2E4-F1D3EF9782A4}"/>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22" name="Slide Number Placeholder 180">
            <a:extLst>
              <a:ext uri="{FF2B5EF4-FFF2-40B4-BE49-F238E27FC236}">
                <a16:creationId xmlns:a16="http://schemas.microsoft.com/office/drawing/2014/main" id="{389AD2FD-902A-43AD-8B8C-AABCC05CEF1A}"/>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5EA792F7-1D9E-4C7E-A103-E8EDFDC2691E}"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Tree>
    <p:extLst>
      <p:ext uri="{BB962C8B-B14F-4D97-AF65-F5344CB8AC3E}">
        <p14:creationId xmlns:p14="http://schemas.microsoft.com/office/powerpoint/2010/main" val="1492035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78968B4A-D2FD-4982-8334-0183B81B5317}"/>
              </a:ext>
              <a:ext uri="{C183D7F6-B498-43B3-948B-1728B52AA6E4}">
                <adec:decorative xmlns="" xmlns:adec="http://schemas.microsoft.com/office/drawing/2017/decorative" val="1"/>
              </a:ext>
            </a:extLst>
          </p:cNvPr>
          <p:cNvGrpSpPr/>
          <p:nvPr userDrawn="1"/>
        </p:nvGrpSpPr>
        <p:grpSpPr>
          <a:xfrm>
            <a:off x="6835096" y="657544"/>
            <a:ext cx="4843727" cy="5534144"/>
            <a:chOff x="1674895" y="1345036"/>
            <a:chExt cx="5428610" cy="4210939"/>
          </a:xfrm>
        </p:grpSpPr>
        <p:sp>
          <p:nvSpPr>
            <p:cNvPr id="5" name="Rectangle 4">
              <a:extLst>
                <a:ext uri="{FF2B5EF4-FFF2-40B4-BE49-F238E27FC236}">
                  <a16:creationId xmlns:a16="http://schemas.microsoft.com/office/drawing/2014/main" id="{643A288F-C28C-4225-9247-AF58A824B944}"/>
                </a:ext>
              </a:extLst>
            </p:cNvPr>
            <p:cNvSpPr/>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6" name="Rectangle 5">
              <a:extLst>
                <a:ext uri="{FF2B5EF4-FFF2-40B4-BE49-F238E27FC236}">
                  <a16:creationId xmlns:a16="http://schemas.microsoft.com/office/drawing/2014/main" id="{B362DD31-8718-4A1F-966C-96DD1FE1C299}"/>
                </a:ext>
              </a:extLst>
            </p:cNvPr>
            <p:cNvSpPr/>
            <p:nvPr/>
          </p:nvSpPr>
          <p:spPr>
            <a:xfrm>
              <a:off x="1674895" y="1345036"/>
              <a:ext cx="5428610" cy="4210939"/>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 useBgFill="1">
        <p:nvSpPr>
          <p:cNvPr id="7" name="Rectangle 6">
            <a:extLst>
              <a:ext uri="{FF2B5EF4-FFF2-40B4-BE49-F238E27FC236}">
                <a16:creationId xmlns:a16="http://schemas.microsoft.com/office/drawing/2014/main" id="{014FAF08-7ED8-4FA5-BD29-1D7472D4A37A}"/>
              </a:ext>
              <a:ext uri="{C183D7F6-B498-43B3-948B-1728B52AA6E4}">
                <adec:decorative xmlns="" xmlns:adec="http://schemas.microsoft.com/office/drawing/2017/decorative" val="1"/>
              </a:ext>
            </a:extLst>
          </p:cNvPr>
          <p:cNvSpPr/>
          <p:nvPr userDrawn="1"/>
        </p:nvSpPr>
        <p:spPr>
          <a:xfrm>
            <a:off x="6688435" y="401247"/>
            <a:ext cx="4860256" cy="5669873"/>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8" name="Title 1">
            <a:extLst>
              <a:ext uri="{FF2B5EF4-FFF2-40B4-BE49-F238E27FC236}">
                <a16:creationId xmlns:a16="http://schemas.microsoft.com/office/drawing/2014/main" id="{568ABF40-D991-4FCE-943D-B4F291810CBD}"/>
              </a:ext>
            </a:extLst>
          </p:cNvPr>
          <p:cNvSpPr>
            <a:spLocks noGrp="1"/>
          </p:cNvSpPr>
          <p:nvPr>
            <p:ph type="ctrTitle" hasCustomPrompt="1"/>
          </p:nvPr>
        </p:nvSpPr>
        <p:spPr>
          <a:xfrm>
            <a:off x="7012297" y="786881"/>
            <a:ext cx="4203323" cy="2927350"/>
          </a:xfrm>
        </p:spPr>
        <p:txBody>
          <a:bodyPr rtlCol="0">
            <a:normAutofit/>
          </a:bodyPr>
          <a:lstStyle>
            <a:lvl1pPr algn="ctr">
              <a:defRPr sz="6000" b="1" spc="1500" baseline="0"/>
            </a:lvl1pPr>
          </a:lstStyle>
          <a:p>
            <a:pPr rtl="0"/>
            <a:r>
              <a:rPr lang="en-GB"/>
              <a:t>CLICK TO ADD TITLE</a:t>
            </a:r>
          </a:p>
        </p:txBody>
      </p:sp>
      <p:sp>
        <p:nvSpPr>
          <p:cNvPr id="9" name="Subtitle 2">
            <a:extLst>
              <a:ext uri="{FF2B5EF4-FFF2-40B4-BE49-F238E27FC236}">
                <a16:creationId xmlns:a16="http://schemas.microsoft.com/office/drawing/2014/main" id="{70199C9F-8FAF-4960-9022-506D5D8424DB}"/>
              </a:ext>
            </a:extLst>
          </p:cNvPr>
          <p:cNvSpPr>
            <a:spLocks noGrp="1"/>
          </p:cNvSpPr>
          <p:nvPr>
            <p:ph type="subTitle" idx="1" hasCustomPrompt="1"/>
          </p:nvPr>
        </p:nvSpPr>
        <p:spPr>
          <a:xfrm>
            <a:off x="7012297" y="3970527"/>
            <a:ext cx="4203323" cy="1647919"/>
          </a:xfrm>
        </p:spPr>
        <p:txBody>
          <a:bodyPr rtlCol="0">
            <a:normAutofit/>
          </a:bodyPr>
          <a:lstStyle>
            <a:lvl1pPr marL="0" algn="ctr">
              <a:buNone/>
              <a:defRPr sz="2400" b="0" spc="400" baseline="0"/>
            </a:lvl1pPr>
          </a:lstStyle>
          <a:p>
            <a:pPr rtl="0"/>
            <a:r>
              <a:rPr lang="en-GB"/>
              <a:t>CLICK TO ADD SUBTITLE</a:t>
            </a:r>
          </a:p>
        </p:txBody>
      </p:sp>
      <p:sp>
        <p:nvSpPr>
          <p:cNvPr id="27" name="Picture Placeholder 25">
            <a:extLst>
              <a:ext uri="{FF2B5EF4-FFF2-40B4-BE49-F238E27FC236}">
                <a16:creationId xmlns:a16="http://schemas.microsoft.com/office/drawing/2014/main" id="{0AAD2801-C4B6-4F9D-8713-2109D15B120E}"/>
              </a:ext>
            </a:extLst>
          </p:cNvPr>
          <p:cNvSpPr>
            <a:spLocks noGrp="1"/>
          </p:cNvSpPr>
          <p:nvPr>
            <p:ph type="pic" sz="quarter" idx="13" hasCustomPrompt="1"/>
          </p:nvPr>
        </p:nvSpPr>
        <p:spPr>
          <a:xfrm>
            <a:off x="1292225" y="1149350"/>
            <a:ext cx="4792663" cy="4227513"/>
          </a:xfrm>
        </p:spPr>
        <p:txBody>
          <a:bodyPr rtlCol="0"/>
          <a:lstStyle>
            <a:lvl1pPr>
              <a:buNone/>
              <a:defRPr/>
            </a:lvl1pPr>
          </a:lstStyle>
          <a:p>
            <a:pPr rtl="0"/>
            <a:r>
              <a:rPr lang="en-GB"/>
              <a:t>Click to add photo</a:t>
            </a:r>
          </a:p>
        </p:txBody>
      </p:sp>
      <p:grpSp>
        <p:nvGrpSpPr>
          <p:cNvPr id="18" name="Graphic 185">
            <a:extLst>
              <a:ext uri="{FF2B5EF4-FFF2-40B4-BE49-F238E27FC236}">
                <a16:creationId xmlns:a16="http://schemas.microsoft.com/office/drawing/2014/main" id="{93CF5D64-69BB-4E77-ADC8-7D645E7AA4F1}"/>
              </a:ext>
              <a:ext uri="{C183D7F6-B498-43B3-948B-1728B52AA6E4}">
                <adec:decorative xmlns="" xmlns:adec="http://schemas.microsoft.com/office/drawing/2017/decorative" val="1"/>
              </a:ext>
            </a:extLst>
          </p:cNvPr>
          <p:cNvGrpSpPr/>
          <p:nvPr userDrawn="1"/>
        </p:nvGrpSpPr>
        <p:grpSpPr>
          <a:xfrm>
            <a:off x="3220677" y="5565632"/>
            <a:ext cx="1054467" cy="469689"/>
            <a:chOff x="9841624" y="4115729"/>
            <a:chExt cx="602170" cy="268223"/>
          </a:xfrm>
          <a:solidFill>
            <a:schemeClr val="tx1"/>
          </a:solidFill>
        </p:grpSpPr>
        <p:sp>
          <p:nvSpPr>
            <p:cNvPr id="19" name="Freeform: Shape 18">
              <a:extLst>
                <a:ext uri="{FF2B5EF4-FFF2-40B4-BE49-F238E27FC236}">
                  <a16:creationId xmlns:a16="http://schemas.microsoft.com/office/drawing/2014/main" id="{019D8F1E-2249-41BC-B8BD-4C8F7824B1B0}"/>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0" name="Freeform: Shape 19">
              <a:extLst>
                <a:ext uri="{FF2B5EF4-FFF2-40B4-BE49-F238E27FC236}">
                  <a16:creationId xmlns:a16="http://schemas.microsoft.com/office/drawing/2014/main" id="{0834381D-9229-4B35-A551-0A2EBC5395D4}"/>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1" name="Freeform: Shape 20">
              <a:extLst>
                <a:ext uri="{FF2B5EF4-FFF2-40B4-BE49-F238E27FC236}">
                  <a16:creationId xmlns:a16="http://schemas.microsoft.com/office/drawing/2014/main" id="{D9AAD997-2ABB-43CB-81B3-6508602D44B7}"/>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2" name="Freeform: Shape 21">
              <a:extLst>
                <a:ext uri="{FF2B5EF4-FFF2-40B4-BE49-F238E27FC236}">
                  <a16:creationId xmlns:a16="http://schemas.microsoft.com/office/drawing/2014/main" id="{D77AF2C8-42E5-4E03-B110-57855A3EA4A0}"/>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23" name="Freeform: Shape 22">
              <a:extLst>
                <a:ext uri="{FF2B5EF4-FFF2-40B4-BE49-F238E27FC236}">
                  <a16:creationId xmlns:a16="http://schemas.microsoft.com/office/drawing/2014/main" id="{0A98E12C-BD74-4556-8CE5-24BDB9B92957}"/>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sp>
        <p:nvSpPr>
          <p:cNvPr id="16" name="Date Placeholder 8">
            <a:extLst>
              <a:ext uri="{FF2B5EF4-FFF2-40B4-BE49-F238E27FC236}">
                <a16:creationId xmlns:a16="http://schemas.microsoft.com/office/drawing/2014/main" id="{19544747-A258-414B-A18E-FE0D00F027A1}"/>
              </a:ext>
            </a:extLst>
          </p:cNvPr>
          <p:cNvSpPr>
            <a:spLocks noGrp="1"/>
          </p:cNvSpPr>
          <p:nvPr>
            <p:ph type="dt" sz="half" idx="10"/>
          </p:nvPr>
        </p:nvSpPr>
        <p:spPr>
          <a:xfrm>
            <a:off x="838200" y="6356350"/>
            <a:ext cx="2743200" cy="365125"/>
          </a:xfrm>
        </p:spPr>
        <p:txBody>
          <a:bodyPr rtlCol="0"/>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2/1/20XX</a:t>
            </a:r>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sp>
        <p:nvSpPr>
          <p:cNvPr id="17" name="Footer Placeholder 9">
            <a:extLst>
              <a:ext uri="{FF2B5EF4-FFF2-40B4-BE49-F238E27FC236}">
                <a16:creationId xmlns:a16="http://schemas.microsoft.com/office/drawing/2014/main" id="{80C9B95E-5D5F-4B79-BBC6-AA8023F361C8}"/>
              </a:ext>
            </a:extLst>
          </p:cNvPr>
          <p:cNvSpPr>
            <a:spLocks noGrp="1"/>
          </p:cNvSpPr>
          <p:nvPr>
            <p:ph type="ftr" sz="quarter" idx="11"/>
          </p:nvPr>
        </p:nvSpPr>
        <p:spPr>
          <a:xfrm>
            <a:off x="4038600" y="6356350"/>
            <a:ext cx="4114800" cy="365125"/>
          </a:xfrm>
        </p:spPr>
        <p:txBody>
          <a:bodyPr rtlCol="0"/>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i="0" u="none" strike="noStrike" kern="1200" cap="all" spc="100" normalizeH="0" noProof="0">
                <a:ln>
                  <a:noFill/>
                </a:ln>
                <a:solidFill>
                  <a:prstClr val="black">
                    <a:tint val="75000"/>
                  </a:prstClr>
                </a:solidFill>
                <a:effectLst/>
                <a:uLnTx/>
                <a:uFillTx/>
                <a:latin typeface="Source Sans Pro"/>
                <a:cs typeface="+mn-cs"/>
              </a:rPr>
              <a:t>PRESENTATION TITLE</a:t>
            </a:r>
          </a:p>
        </p:txBody>
      </p:sp>
      <p:sp>
        <p:nvSpPr>
          <p:cNvPr id="24" name="Slide Number Placeholder 10">
            <a:extLst>
              <a:ext uri="{FF2B5EF4-FFF2-40B4-BE49-F238E27FC236}">
                <a16:creationId xmlns:a16="http://schemas.microsoft.com/office/drawing/2014/main" id="{B5FBBF51-B6B9-4243-98A9-DDFADA05411D}"/>
              </a:ext>
            </a:extLst>
          </p:cNvPr>
          <p:cNvSpPr>
            <a:spLocks noGrp="1"/>
          </p:cNvSpPr>
          <p:nvPr>
            <p:ph type="sldNum" sz="quarter" idx="12"/>
          </p:nvPr>
        </p:nvSpPr>
        <p:spPr>
          <a:xfrm>
            <a:off x="8610600" y="6356350"/>
            <a:ext cx="2743200" cy="365125"/>
          </a:xfrm>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F3450C42-9A0B-4425-92C2-70FCF7C45734}" type="slidenum">
              <a:rPr kumimoji="0" lang="en-GB" sz="1200" b="1" i="0" u="none" strike="noStrike" kern="1200" cap="all" spc="100" normalizeH="0" baseline="0" noProof="0" smtClean="0">
                <a:ln>
                  <a:noFill/>
                </a:ln>
                <a:solidFill>
                  <a:prstClr val="black">
                    <a:tint val="75000"/>
                  </a:prstClr>
                </a:solidFill>
                <a:effectLst/>
                <a:uLnTx/>
                <a:uFillTx/>
                <a:latin typeface="Source Sans Pro"/>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1" i="0" u="none" strike="noStrike" kern="1200" cap="all" spc="100" normalizeH="0" baseline="0" noProof="0" dirty="0">
              <a:ln>
                <a:noFill/>
              </a:ln>
              <a:solidFill>
                <a:prstClr val="black">
                  <a:tint val="75000"/>
                </a:prstClr>
              </a:solidFill>
              <a:effectLst/>
              <a:uLnTx/>
              <a:uFillTx/>
              <a:latin typeface="Source Sans Pro"/>
              <a:cs typeface="+mn-cs"/>
            </a:endParaRPr>
          </a:p>
        </p:txBody>
      </p:sp>
      <p:grpSp>
        <p:nvGrpSpPr>
          <p:cNvPr id="29" name="Group 28">
            <a:extLst>
              <a:ext uri="{FF2B5EF4-FFF2-40B4-BE49-F238E27FC236}">
                <a16:creationId xmlns:a16="http://schemas.microsoft.com/office/drawing/2014/main" id="{1999C8F0-23CF-43DE-A39C-94B126C6EF63}"/>
              </a:ext>
              <a:ext uri="{C183D7F6-B498-43B3-948B-1728B52AA6E4}">
                <adec:decorative xmlns="" xmlns:adec="http://schemas.microsoft.com/office/drawing/2017/decorative" val="1"/>
              </a:ext>
            </a:extLst>
          </p:cNvPr>
          <p:cNvGrpSpPr/>
          <p:nvPr userDrawn="1"/>
        </p:nvGrpSpPr>
        <p:grpSpPr>
          <a:xfrm>
            <a:off x="0" y="431836"/>
            <a:ext cx="1861854" cy="717514"/>
            <a:chOff x="0" y="1580033"/>
            <a:chExt cx="1861854" cy="717514"/>
          </a:xfrm>
        </p:grpSpPr>
        <p:sp>
          <p:nvSpPr>
            <p:cNvPr id="30" name="Freeform: Shape 29">
              <a:extLst>
                <a:ext uri="{FF2B5EF4-FFF2-40B4-BE49-F238E27FC236}">
                  <a16:creationId xmlns:a16="http://schemas.microsoft.com/office/drawing/2014/main" id="{1F9B7492-8A54-4020-83A1-E2AEE5724245}"/>
                </a:ext>
                <a:ext uri="{C183D7F6-B498-43B3-948B-1728B52AA6E4}">
                  <adec:decorative xmlns="" xmlns:adec="http://schemas.microsoft.com/office/drawing/2017/decorative" val="1"/>
                </a:ext>
              </a:extLst>
            </p:cNvPr>
            <p:cNvSpPr/>
            <p:nvPr userDrawn="1"/>
          </p:nvSpPr>
          <p:spPr>
            <a:xfrm>
              <a:off x="0" y="158003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sp>
          <p:nvSpPr>
            <p:cNvPr id="31" name="Freeform: Shape 30">
              <a:extLst>
                <a:ext uri="{FF2B5EF4-FFF2-40B4-BE49-F238E27FC236}">
                  <a16:creationId xmlns:a16="http://schemas.microsoft.com/office/drawing/2014/main" id="{39DA5407-EA48-4921-BA3C-71E94101C72C}"/>
                </a:ext>
                <a:ext uri="{C183D7F6-B498-43B3-948B-1728B52AA6E4}">
                  <adec:decorative xmlns="" xmlns:adec="http://schemas.microsoft.com/office/drawing/2017/decorative" val="1"/>
                </a:ext>
              </a:extLst>
            </p:cNvPr>
            <p:cNvSpPr/>
            <p:nvPr userDrawn="1"/>
          </p:nvSpPr>
          <p:spPr>
            <a:xfrm>
              <a:off x="0" y="201976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Source Sans Pro"/>
                <a:ea typeface="+mn-ea"/>
                <a:cs typeface="+mn-cs"/>
              </a:endParaRPr>
            </a:p>
          </p:txBody>
        </p:sp>
      </p:grpSp>
      <p:grpSp>
        <p:nvGrpSpPr>
          <p:cNvPr id="35" name="Group 34">
            <a:extLst>
              <a:ext uri="{FF2B5EF4-FFF2-40B4-BE49-F238E27FC236}">
                <a16:creationId xmlns:a16="http://schemas.microsoft.com/office/drawing/2014/main" id="{0AC95BD4-4EFC-45C6-B985-229FD300B1ED}"/>
              </a:ext>
              <a:ext uri="{C183D7F6-B498-43B3-948B-1728B52AA6E4}">
                <adec:decorative xmlns="" xmlns:adec="http://schemas.microsoft.com/office/drawing/2017/decorative" val="1"/>
              </a:ext>
            </a:extLst>
          </p:cNvPr>
          <p:cNvGrpSpPr/>
          <p:nvPr userDrawn="1"/>
        </p:nvGrpSpPr>
        <p:grpSpPr>
          <a:xfrm>
            <a:off x="6519255" y="3650586"/>
            <a:ext cx="319941" cy="319941"/>
            <a:chOff x="1126512" y="4357092"/>
            <a:chExt cx="319941" cy="319941"/>
          </a:xfrm>
        </p:grpSpPr>
        <p:sp>
          <p:nvSpPr>
            <p:cNvPr id="36" name="Oval 35">
              <a:extLst>
                <a:ext uri="{FF2B5EF4-FFF2-40B4-BE49-F238E27FC236}">
                  <a16:creationId xmlns:a16="http://schemas.microsoft.com/office/drawing/2014/main" id="{A4784AD1-E3D1-4566-9041-95AAA1DA8101}"/>
                </a:ext>
                <a:ext uri="{C183D7F6-B498-43B3-948B-1728B52AA6E4}">
                  <adec:decorative xmlns="" xmlns:adec="http://schemas.microsoft.com/office/drawing/2017/decorative" val="1"/>
                </a:ext>
              </a:extLst>
            </p:cNvPr>
            <p:cNvSpPr/>
            <p:nvPr userDrawn="1"/>
          </p:nvSpPr>
          <p:spPr>
            <a:xfrm>
              <a:off x="1126512" y="4357092"/>
              <a:ext cx="319941" cy="319941"/>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sp>
          <p:nvSpPr>
            <p:cNvPr id="37" name="Oval 36">
              <a:extLst>
                <a:ext uri="{FF2B5EF4-FFF2-40B4-BE49-F238E27FC236}">
                  <a16:creationId xmlns:a16="http://schemas.microsoft.com/office/drawing/2014/main" id="{0147C571-802C-479F-B289-5F5D178E92EA}"/>
                </a:ext>
                <a:ext uri="{C183D7F6-B498-43B3-948B-1728B52AA6E4}">
                  <adec:decorative xmlns="" xmlns:adec="http://schemas.microsoft.com/office/drawing/2017/decorative" val="1"/>
                </a:ext>
              </a:extLst>
            </p:cNvPr>
            <p:cNvSpPr/>
            <p:nvPr userDrawn="1"/>
          </p:nvSpPr>
          <p:spPr>
            <a:xfrm>
              <a:off x="1126512" y="4357092"/>
              <a:ext cx="319941" cy="319941"/>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Source Sans Pro"/>
                <a:ea typeface="+mn-ea"/>
                <a:cs typeface="+mn-cs"/>
              </a:endParaRPr>
            </a:p>
          </p:txBody>
        </p:sp>
      </p:grpSp>
    </p:spTree>
    <p:extLst>
      <p:ext uri="{BB962C8B-B14F-4D97-AF65-F5344CB8AC3E}">
        <p14:creationId xmlns:p14="http://schemas.microsoft.com/office/powerpoint/2010/main" val="2480015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33F5C3-CD4B-4472-B59A-49D460CB1C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GB"/>
              <a:t>Click to edit Master title style</a:t>
            </a:r>
            <a:endParaRPr lang="en-GB" dirty="0"/>
          </a:p>
        </p:txBody>
      </p:sp>
      <p:sp>
        <p:nvSpPr>
          <p:cNvPr id="3" name="Text Placeholder 2">
            <a:extLst>
              <a:ext uri="{FF2B5EF4-FFF2-40B4-BE49-F238E27FC236}">
                <a16:creationId xmlns:a16="http://schemas.microsoft.com/office/drawing/2014/main" id="{7772236B-AB2C-4D6F-AE15-700992DA91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dirty="0"/>
          </a:p>
        </p:txBody>
      </p:sp>
      <p:sp>
        <p:nvSpPr>
          <p:cNvPr id="4" name="Date Placeholder 3">
            <a:extLst>
              <a:ext uri="{FF2B5EF4-FFF2-40B4-BE49-F238E27FC236}">
                <a16:creationId xmlns:a16="http://schemas.microsoft.com/office/drawing/2014/main" id="{8090F509-07BE-4446-8772-F44E09936B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cap="all" spc="100" baseline="0">
                <a:solidFill>
                  <a:schemeClr val="tx1">
                    <a:tint val="75000"/>
                  </a:schemeClr>
                </a:solidFill>
                <a:latin typeface="+mn-lt"/>
                <a:ea typeface="Source Sans Pro SemiBold" panose="020B0603030403020204" pitchFamily="34" charset="0"/>
              </a:defRPr>
            </a:lvl1pPr>
          </a:lstStyle>
          <a:p>
            <a:pPr rtl="0"/>
            <a:r>
              <a:rPr lang="en-GB"/>
              <a:t>2/1/20XX</a:t>
            </a:r>
            <a:endParaRPr lang="en-GB" dirty="0"/>
          </a:p>
        </p:txBody>
      </p:sp>
      <p:sp>
        <p:nvSpPr>
          <p:cNvPr id="5" name="Footer Placeholder 4">
            <a:extLst>
              <a:ext uri="{FF2B5EF4-FFF2-40B4-BE49-F238E27FC236}">
                <a16:creationId xmlns:a16="http://schemas.microsoft.com/office/drawing/2014/main" id="{501B927E-3833-4F85-99B5-56B5F1E540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cap="all" spc="100" baseline="0">
                <a:solidFill>
                  <a:schemeClr val="tx1">
                    <a:tint val="75000"/>
                  </a:schemeClr>
                </a:solidFill>
                <a:latin typeface="+mn-lt"/>
                <a:ea typeface="Source Sans Pro SemiBold" panose="020B0603030403020204" pitchFamily="34" charset="0"/>
              </a:defRPr>
            </a:lvl1pPr>
          </a:lstStyle>
          <a:p>
            <a:pPr rtl="0"/>
            <a:r>
              <a:rPr lang="en-GB"/>
              <a:t>PRESENTATION TITLE</a:t>
            </a:r>
            <a:endParaRPr lang="en-GB" dirty="0"/>
          </a:p>
        </p:txBody>
      </p:sp>
      <p:sp>
        <p:nvSpPr>
          <p:cNvPr id="6" name="Slide Number Placeholder 5">
            <a:extLst>
              <a:ext uri="{FF2B5EF4-FFF2-40B4-BE49-F238E27FC236}">
                <a16:creationId xmlns:a16="http://schemas.microsoft.com/office/drawing/2014/main" id="{E628CB64-4E98-43DE-B543-7BE5B329D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cap="all" spc="100" baseline="0">
                <a:solidFill>
                  <a:schemeClr val="tx1">
                    <a:tint val="75000"/>
                  </a:schemeClr>
                </a:solidFill>
                <a:latin typeface="+mn-lt"/>
                <a:ea typeface="Source Sans Pro SemiBold" panose="020B0603030403020204" pitchFamily="34" charset="0"/>
              </a:defRPr>
            </a:lvl1pPr>
          </a:lstStyle>
          <a:p>
            <a:pPr rtl="0"/>
            <a:fld id="{5EA792F7-1D9E-4C7E-A103-E8EDFDC2691E}" type="slidenum">
              <a:rPr lang="en-GB" smtClean="0"/>
              <a:t>‹#›</a:t>
            </a:fld>
            <a:endParaRPr lang="en-GB" dirty="0"/>
          </a:p>
        </p:txBody>
      </p:sp>
    </p:spTree>
    <p:extLst>
      <p:ext uri="{BB962C8B-B14F-4D97-AF65-F5344CB8AC3E}">
        <p14:creationId xmlns:p14="http://schemas.microsoft.com/office/powerpoint/2010/main" val="405275744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06F129-8265-AD90-5F6A-33619B9CF4BD}"/>
              </a:ext>
            </a:extLst>
          </p:cNvPr>
          <p:cNvSpPr txBox="1"/>
          <p:nvPr/>
        </p:nvSpPr>
        <p:spPr>
          <a:xfrm>
            <a:off x="1395663" y="1768643"/>
            <a:ext cx="4812631" cy="2123658"/>
          </a:xfrm>
          <a:prstGeom prst="rect">
            <a:avLst/>
          </a:prstGeom>
          <a:noFill/>
        </p:spPr>
        <p:txBody>
          <a:bodyPr wrap="square" rtlCol="0">
            <a:spAutoFit/>
          </a:bodyPr>
          <a:lstStyle/>
          <a:p>
            <a:pPr algn="ctr"/>
            <a:r>
              <a:rPr lang="en-US" sz="4400" dirty="0">
                <a:latin typeface="Letter-join No-Lead 8" panose="02000503000000020003" pitchFamily="50" charset="0"/>
              </a:rPr>
              <a:t>Year </a:t>
            </a:r>
            <a:r>
              <a:rPr lang="en-US" sz="4400" dirty="0" smtClean="0">
                <a:latin typeface="Letter-join No-Lead 8" panose="02000503000000020003" pitchFamily="50" charset="0"/>
              </a:rPr>
              <a:t>3</a:t>
            </a:r>
            <a:endParaRPr lang="en-US" sz="4400" dirty="0">
              <a:latin typeface="Letter-join No-Lead 8" panose="02000503000000020003" pitchFamily="50" charset="0"/>
            </a:endParaRPr>
          </a:p>
          <a:p>
            <a:pPr algn="ctr"/>
            <a:endParaRPr lang="en-US" sz="4400" dirty="0">
              <a:latin typeface="Letter-join No-Lead 8" panose="02000503000000020003" pitchFamily="50" charset="0"/>
            </a:endParaRPr>
          </a:p>
          <a:p>
            <a:pPr algn="ctr"/>
            <a:r>
              <a:rPr lang="en-US" sz="4400" dirty="0">
                <a:latin typeface="Letter-join No-Lead 8" panose="02000503000000020003" pitchFamily="50" charset="0"/>
              </a:rPr>
              <a:t>Meet the teacher</a:t>
            </a:r>
          </a:p>
        </p:txBody>
      </p:sp>
    </p:spTree>
    <p:extLst>
      <p:ext uri="{BB962C8B-B14F-4D97-AF65-F5344CB8AC3E}">
        <p14:creationId xmlns:p14="http://schemas.microsoft.com/office/powerpoint/2010/main" val="888131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17443-10BC-4078-8CF2-23E75B0CC2D2}"/>
              </a:ext>
            </a:extLst>
          </p:cNvPr>
          <p:cNvSpPr>
            <a:spLocks noGrp="1"/>
          </p:cNvSpPr>
          <p:nvPr>
            <p:ph type="title"/>
          </p:nvPr>
        </p:nvSpPr>
        <p:spPr>
          <a:xfrm>
            <a:off x="5956784" y="396117"/>
            <a:ext cx="5217172" cy="1158857"/>
          </a:xfrm>
        </p:spPr>
        <p:txBody>
          <a:bodyPr rtlCol="0">
            <a:normAutofit/>
          </a:bodyPr>
          <a:lstStyle/>
          <a:p>
            <a:pPr rtl="0"/>
            <a:r>
              <a:rPr lang="en-GB" sz="6000" dirty="0">
                <a:latin typeface="Letter-join No-Lead 8" panose="02000503000000020003" pitchFamily="50" charset="0"/>
              </a:rPr>
              <a:t>Class Staff</a:t>
            </a:r>
          </a:p>
        </p:txBody>
      </p:sp>
      <p:sp>
        <p:nvSpPr>
          <p:cNvPr id="3" name="Content Placeholder 2">
            <a:extLst>
              <a:ext uri="{FF2B5EF4-FFF2-40B4-BE49-F238E27FC236}">
                <a16:creationId xmlns:a16="http://schemas.microsoft.com/office/drawing/2014/main" id="{8CDA3474-C14B-42A3-AF12-888807AB7218}"/>
              </a:ext>
            </a:extLst>
          </p:cNvPr>
          <p:cNvSpPr>
            <a:spLocks noGrp="1"/>
          </p:cNvSpPr>
          <p:nvPr>
            <p:ph idx="1"/>
          </p:nvPr>
        </p:nvSpPr>
        <p:spPr>
          <a:xfrm>
            <a:off x="5956783" y="1747592"/>
            <a:ext cx="5882291" cy="4351338"/>
          </a:xfrm>
        </p:spPr>
        <p:txBody>
          <a:bodyPr rtlCol="0">
            <a:normAutofit fontScale="92500" lnSpcReduction="20000"/>
          </a:bodyPr>
          <a:lstStyle/>
          <a:p>
            <a:pPr rtl="0"/>
            <a:r>
              <a:rPr lang="en-GB" sz="3200" dirty="0">
                <a:latin typeface="Letter-join No-Lead 8" panose="02000503000000020003" pitchFamily="50" charset="0"/>
              </a:rPr>
              <a:t>Miss </a:t>
            </a:r>
            <a:r>
              <a:rPr lang="en-GB" sz="3200" dirty="0" smtClean="0">
                <a:latin typeface="Letter-join No-Lead 8" panose="02000503000000020003" pitchFamily="50" charset="0"/>
              </a:rPr>
              <a:t>Reeder </a:t>
            </a:r>
            <a:r>
              <a:rPr lang="en-GB" sz="3200" dirty="0">
                <a:latin typeface="Letter-join No-Lead 8" panose="02000503000000020003" pitchFamily="50" charset="0"/>
              </a:rPr>
              <a:t>– Class Teacher</a:t>
            </a:r>
          </a:p>
          <a:p>
            <a:pPr rtl="0"/>
            <a:endParaRPr lang="en-GB" sz="3200" dirty="0">
              <a:latin typeface="Letter-join No-Lead 8" panose="02000503000000020003" pitchFamily="50" charset="0"/>
            </a:endParaRPr>
          </a:p>
          <a:p>
            <a:pPr rtl="0"/>
            <a:r>
              <a:rPr lang="en-GB" sz="3200" dirty="0">
                <a:latin typeface="Letter-join No-Lead 8" panose="02000503000000020003" pitchFamily="50" charset="0"/>
              </a:rPr>
              <a:t>Miss Mac –PPA Cover</a:t>
            </a:r>
          </a:p>
          <a:p>
            <a:pPr rtl="0"/>
            <a:endParaRPr lang="en-GB" sz="3200" dirty="0">
              <a:latin typeface="Letter-join No-Lead 8" panose="02000503000000020003" pitchFamily="50" charset="0"/>
            </a:endParaRPr>
          </a:p>
          <a:p>
            <a:pPr rtl="0"/>
            <a:r>
              <a:rPr lang="en-GB" sz="3200" dirty="0">
                <a:latin typeface="Letter-join No-Lead 8" panose="02000503000000020003" pitchFamily="50" charset="0"/>
              </a:rPr>
              <a:t>PNE – PE</a:t>
            </a:r>
          </a:p>
          <a:p>
            <a:pPr rtl="0"/>
            <a:endParaRPr lang="en-GB" sz="3200" dirty="0">
              <a:latin typeface="Letter-join No-Lead 8" panose="02000503000000020003" pitchFamily="50" charset="0"/>
            </a:endParaRPr>
          </a:p>
          <a:p>
            <a:pPr rtl="0"/>
            <a:r>
              <a:rPr lang="en-GB" sz="3200" dirty="0">
                <a:latin typeface="Letter-join No-Lead 8" panose="02000503000000020003" pitchFamily="50" charset="0"/>
              </a:rPr>
              <a:t>Mrs </a:t>
            </a:r>
            <a:r>
              <a:rPr lang="en-GB" sz="3200" dirty="0" smtClean="0">
                <a:latin typeface="Letter-join No-Lead 8" panose="02000503000000020003" pitchFamily="50" charset="0"/>
              </a:rPr>
              <a:t>Wilkinson </a:t>
            </a:r>
            <a:r>
              <a:rPr lang="en-GB" sz="3200" dirty="0">
                <a:latin typeface="Letter-join No-Lead 8" panose="02000503000000020003" pitchFamily="50" charset="0"/>
              </a:rPr>
              <a:t>–Teaching </a:t>
            </a:r>
            <a:r>
              <a:rPr lang="en-GB" sz="3200" dirty="0" smtClean="0">
                <a:latin typeface="Letter-join No-Lead 8" panose="02000503000000020003" pitchFamily="50" charset="0"/>
              </a:rPr>
              <a:t>assistant</a:t>
            </a:r>
          </a:p>
          <a:p>
            <a:pPr rtl="0"/>
            <a:endParaRPr lang="en-GB" sz="3200" dirty="0">
              <a:latin typeface="Letter-join No-Lead 8" panose="02000503000000020003" pitchFamily="50" charset="0"/>
            </a:endParaRPr>
          </a:p>
          <a:p>
            <a:pPr rtl="0"/>
            <a:r>
              <a:rPr lang="en-GB" sz="3200" dirty="0" smtClean="0">
                <a:latin typeface="Letter-join No-Lead 8" panose="02000503000000020003" pitchFamily="50" charset="0"/>
              </a:rPr>
              <a:t>Miss Ramshaw – Teaching assistant </a:t>
            </a:r>
            <a:endParaRPr lang="en-GB" sz="3200" dirty="0">
              <a:latin typeface="Letter-join No-Lead 8" panose="02000503000000020003" pitchFamily="50" charset="0"/>
            </a:endParaRPr>
          </a:p>
          <a:p>
            <a:pPr rtl="0"/>
            <a:endParaRPr lang="en-GB" sz="3200" dirty="0">
              <a:latin typeface="Letter-join No-Lead 8" panose="02000503000000020003" pitchFamily="50" charset="0"/>
            </a:endParaRPr>
          </a:p>
        </p:txBody>
      </p:sp>
      <p:grpSp>
        <p:nvGrpSpPr>
          <p:cNvPr id="10" name="Graphic 4">
            <a:extLst>
              <a:ext uri="{FF2B5EF4-FFF2-40B4-BE49-F238E27FC236}">
                <a16:creationId xmlns:a16="http://schemas.microsoft.com/office/drawing/2014/main" id="{B3F06BA9-200A-4546-8C17-44B9F05FF8EF}"/>
              </a:ext>
              <a:ext uri="{C183D7F6-B498-43B3-948B-1728B52AA6E4}">
                <adec:decorative xmlns="" xmlns:adec="http://schemas.microsoft.com/office/drawing/2017/decorative" val="1"/>
              </a:ext>
            </a:extLst>
          </p:cNvPr>
          <p:cNvGrpSpPr/>
          <p:nvPr/>
        </p:nvGrpSpPr>
        <p:grpSpPr>
          <a:xfrm>
            <a:off x="3905471" y="4389402"/>
            <a:ext cx="975170" cy="975170"/>
            <a:chOff x="5829300" y="3162300"/>
            <a:chExt cx="532257" cy="532257"/>
          </a:xfrm>
          <a:solidFill>
            <a:schemeClr val="tx1"/>
          </a:solidFill>
        </p:grpSpPr>
        <p:sp>
          <p:nvSpPr>
            <p:cNvPr id="11" name="Freeform: Shape 10">
              <a:extLst>
                <a:ext uri="{FF2B5EF4-FFF2-40B4-BE49-F238E27FC236}">
                  <a16:creationId xmlns:a16="http://schemas.microsoft.com/office/drawing/2014/main" id="{C400A030-8E40-42C9-BA7A-C57F560E28BD}"/>
                </a:ext>
              </a:extLst>
            </p:cNvPr>
            <p:cNvSpPr/>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2" name="Freeform: Shape 11">
              <a:extLst>
                <a:ext uri="{FF2B5EF4-FFF2-40B4-BE49-F238E27FC236}">
                  <a16:creationId xmlns:a16="http://schemas.microsoft.com/office/drawing/2014/main" id="{CA1CB66D-59CC-42E6-9F71-86AA8F1A83E5}"/>
                </a:ext>
              </a:extLst>
            </p:cNvPr>
            <p:cNvSpPr/>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3" name="Freeform: Shape 12">
              <a:extLst>
                <a:ext uri="{FF2B5EF4-FFF2-40B4-BE49-F238E27FC236}">
                  <a16:creationId xmlns:a16="http://schemas.microsoft.com/office/drawing/2014/main" id="{952CF368-1DA1-4155-A52E-1D7117691AE2}"/>
                </a:ext>
              </a:extLst>
            </p:cNvPr>
            <p:cNvSpPr/>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4" name="Freeform: Shape 13">
              <a:extLst>
                <a:ext uri="{FF2B5EF4-FFF2-40B4-BE49-F238E27FC236}">
                  <a16:creationId xmlns:a16="http://schemas.microsoft.com/office/drawing/2014/main" id="{BCCA8E35-7EDC-4B54-84C6-7439052862AD}"/>
                </a:ext>
              </a:extLst>
            </p:cNvPr>
            <p:cNvSpPr/>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5" name="Freeform: Shape 14">
              <a:extLst>
                <a:ext uri="{FF2B5EF4-FFF2-40B4-BE49-F238E27FC236}">
                  <a16:creationId xmlns:a16="http://schemas.microsoft.com/office/drawing/2014/main" id="{DA6E2D90-3377-475B-908D-8DEFA47683EF}"/>
                </a:ext>
              </a:extLst>
            </p:cNvPr>
            <p:cNvSpPr/>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6" name="Freeform: Shape 15">
              <a:extLst>
                <a:ext uri="{FF2B5EF4-FFF2-40B4-BE49-F238E27FC236}">
                  <a16:creationId xmlns:a16="http://schemas.microsoft.com/office/drawing/2014/main" id="{976911BE-DDD3-49C2-8777-60297A15722D}"/>
                </a:ext>
              </a:extLst>
            </p:cNvPr>
            <p:cNvSpPr/>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7" name="Freeform: Shape 16">
              <a:extLst>
                <a:ext uri="{FF2B5EF4-FFF2-40B4-BE49-F238E27FC236}">
                  <a16:creationId xmlns:a16="http://schemas.microsoft.com/office/drawing/2014/main" id="{45515E5A-13FF-4F37-9082-C1584EE41A65}"/>
                </a:ext>
              </a:extLst>
            </p:cNvPr>
            <p:cNvSpPr/>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8" name="Freeform: Shape 17">
              <a:extLst>
                <a:ext uri="{FF2B5EF4-FFF2-40B4-BE49-F238E27FC236}">
                  <a16:creationId xmlns:a16="http://schemas.microsoft.com/office/drawing/2014/main" id="{A9C90979-3DFC-45AC-8666-5039DC14B0B5}"/>
                </a:ext>
              </a:extLst>
            </p:cNvPr>
            <p:cNvSpPr/>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19" name="Freeform: Shape 18">
              <a:extLst>
                <a:ext uri="{FF2B5EF4-FFF2-40B4-BE49-F238E27FC236}">
                  <a16:creationId xmlns:a16="http://schemas.microsoft.com/office/drawing/2014/main" id="{7569B7C0-8434-4008-B429-35208DBDC7CB}"/>
                </a:ext>
              </a:extLst>
            </p:cNvPr>
            <p:cNvSpPr/>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20" name="Freeform: Shape 19">
              <a:extLst>
                <a:ext uri="{FF2B5EF4-FFF2-40B4-BE49-F238E27FC236}">
                  <a16:creationId xmlns:a16="http://schemas.microsoft.com/office/drawing/2014/main" id="{00C7D2AA-D66F-4FD5-BB00-10B56396B8A1}"/>
                </a:ext>
              </a:extLst>
            </p:cNvPr>
            <p:cNvSpPr/>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21" name="Freeform: Shape 20">
              <a:extLst>
                <a:ext uri="{FF2B5EF4-FFF2-40B4-BE49-F238E27FC236}">
                  <a16:creationId xmlns:a16="http://schemas.microsoft.com/office/drawing/2014/main" id="{29431D87-07CF-4EBC-97C6-C6BB01161057}"/>
                </a:ext>
              </a:extLst>
            </p:cNvPr>
            <p:cNvSpPr/>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22" name="Freeform: Shape 21">
              <a:extLst>
                <a:ext uri="{FF2B5EF4-FFF2-40B4-BE49-F238E27FC236}">
                  <a16:creationId xmlns:a16="http://schemas.microsoft.com/office/drawing/2014/main" id="{A9DF15BC-97AC-4CEB-A3B4-6F400C38A32F}"/>
                </a:ext>
              </a:extLst>
            </p:cNvPr>
            <p:cNvSpPr/>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sp>
          <p:nvSpPr>
            <p:cNvPr id="23" name="Freeform: Shape 22">
              <a:extLst>
                <a:ext uri="{FF2B5EF4-FFF2-40B4-BE49-F238E27FC236}">
                  <a16:creationId xmlns:a16="http://schemas.microsoft.com/office/drawing/2014/main" id="{9DA02847-240E-4210-ABB0-6789739465D3}"/>
                </a:ext>
              </a:extLst>
            </p:cNvPr>
            <p:cNvSpPr/>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pPr rtl="0"/>
              <a:endParaRPr lang="en-GB" dirty="0">
                <a:latin typeface="Letter-join No-Lead 8" panose="02000503000000020003" pitchFamily="50" charset="0"/>
              </a:endParaRPr>
            </a:p>
          </p:txBody>
        </p:sp>
      </p:gr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222" y="3309447"/>
            <a:ext cx="1333333" cy="171428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1055" y="797445"/>
            <a:ext cx="1333500" cy="1714500"/>
          </a:xfrm>
          <a:prstGeom prst="rect">
            <a:avLst/>
          </a:prstGeom>
        </p:spPr>
      </p:pic>
      <p:pic>
        <p:nvPicPr>
          <p:cNvPr id="6" name="Picture 5"/>
          <p:cNvPicPr>
            <a:picLocks noChangeAspect="1"/>
          </p:cNvPicPr>
          <p:nvPr/>
        </p:nvPicPr>
        <p:blipFill>
          <a:blip r:embed="rId5"/>
          <a:stretch>
            <a:fillRect/>
          </a:stretch>
        </p:blipFill>
        <p:spPr>
          <a:xfrm>
            <a:off x="2689892" y="797445"/>
            <a:ext cx="1324531" cy="1774070"/>
          </a:xfrm>
          <a:prstGeom prst="rect">
            <a:avLst/>
          </a:prstGeom>
        </p:spPr>
      </p:pic>
    </p:spTree>
    <p:extLst>
      <p:ext uri="{BB962C8B-B14F-4D97-AF65-F5344CB8AC3E}">
        <p14:creationId xmlns:p14="http://schemas.microsoft.com/office/powerpoint/2010/main" val="2339411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0694C2B-E769-361D-F74F-454A3AB8216B}"/>
              </a:ext>
            </a:extLst>
          </p:cNvPr>
          <p:cNvSpPr txBox="1"/>
          <p:nvPr/>
        </p:nvSpPr>
        <p:spPr>
          <a:xfrm>
            <a:off x="6645444" y="2305343"/>
            <a:ext cx="5113867" cy="3539430"/>
          </a:xfrm>
          <a:prstGeom prst="rect">
            <a:avLst/>
          </a:prstGeom>
          <a:noFill/>
        </p:spPr>
        <p:txBody>
          <a:bodyPr wrap="square">
            <a:spAutoFit/>
          </a:bodyPr>
          <a:lstStyle/>
          <a:p>
            <a:pPr algn="ctr" fontAlgn="t"/>
            <a:r>
              <a:rPr lang="en-GB" sz="2800" b="0" i="0" u="none" strike="noStrike" dirty="0">
                <a:solidFill>
                  <a:srgbClr val="000000"/>
                </a:solidFill>
                <a:effectLst/>
                <a:latin typeface="Letter-join No-Lead 8" panose="02000503000000020003" pitchFamily="50" charset="0"/>
              </a:rPr>
              <a:t>Teachers and teaching assistants are outside from 8:40am and our school day starts </a:t>
            </a:r>
            <a:r>
              <a:rPr lang="en-GB" sz="2800" b="0" i="0" u="none" strike="noStrike" dirty="0" smtClean="0">
                <a:solidFill>
                  <a:srgbClr val="000000"/>
                </a:solidFill>
                <a:effectLst/>
                <a:latin typeface="Letter-join No-Lead 8" panose="02000503000000020003" pitchFamily="50" charset="0"/>
              </a:rPr>
              <a:t>straight away with </a:t>
            </a:r>
            <a:r>
              <a:rPr lang="en-GB" sz="2800" b="0" i="0" u="none" strike="noStrike" dirty="0">
                <a:solidFill>
                  <a:srgbClr val="000000"/>
                </a:solidFill>
                <a:effectLst/>
                <a:latin typeface="Letter-join No-Lead 8" panose="02000503000000020003" pitchFamily="50" charset="0"/>
              </a:rPr>
              <a:t>maths. </a:t>
            </a:r>
          </a:p>
          <a:p>
            <a:pPr algn="ctr" fontAlgn="t"/>
            <a:endParaRPr lang="en-GB" sz="2800" dirty="0">
              <a:solidFill>
                <a:srgbClr val="000000"/>
              </a:solidFill>
              <a:latin typeface="Letter-join No-Lead 8" panose="02000503000000020003" pitchFamily="50" charset="0"/>
            </a:endParaRPr>
          </a:p>
          <a:p>
            <a:pPr algn="ctr" fontAlgn="t"/>
            <a:r>
              <a:rPr lang="en-GB" sz="2800" b="0" i="0" u="none" strike="noStrike" dirty="0">
                <a:solidFill>
                  <a:srgbClr val="000000"/>
                </a:solidFill>
                <a:effectLst/>
                <a:latin typeface="Letter-join No-Lead 8" panose="02000503000000020003" pitchFamily="50" charset="0"/>
              </a:rPr>
              <a:t>Our school day ends at 3:10pm. </a:t>
            </a:r>
          </a:p>
          <a:p>
            <a:pPr algn="ctr" fontAlgn="t"/>
            <a:endParaRPr lang="en-GB" sz="2800" dirty="0">
              <a:solidFill>
                <a:srgbClr val="000000"/>
              </a:solidFill>
              <a:latin typeface="Letter-join No-Lead 8" panose="02000503000000020003" pitchFamily="50" charset="0"/>
            </a:endParaRPr>
          </a:p>
          <a:p>
            <a:pPr algn="ctr" fontAlgn="t"/>
            <a:endParaRPr lang="en-GB" sz="2800" b="0" i="0" u="none" strike="noStrike" dirty="0">
              <a:solidFill>
                <a:srgbClr val="000000"/>
              </a:solidFill>
              <a:effectLst/>
              <a:latin typeface="Letter-join No-Lead 8" panose="02000503000000020003" pitchFamily="50" charset="0"/>
            </a:endParaRPr>
          </a:p>
        </p:txBody>
      </p:sp>
      <p:sp>
        <p:nvSpPr>
          <p:cNvPr id="13" name="TextBox 12">
            <a:extLst>
              <a:ext uri="{FF2B5EF4-FFF2-40B4-BE49-F238E27FC236}">
                <a16:creationId xmlns:a16="http://schemas.microsoft.com/office/drawing/2014/main" id="{0649CA9A-7FF6-33C8-83E3-1DC2845A9D2B}"/>
              </a:ext>
            </a:extLst>
          </p:cNvPr>
          <p:cNvSpPr txBox="1"/>
          <p:nvPr/>
        </p:nvSpPr>
        <p:spPr>
          <a:xfrm>
            <a:off x="2213810" y="874455"/>
            <a:ext cx="3080084" cy="2308324"/>
          </a:xfrm>
          <a:prstGeom prst="rect">
            <a:avLst/>
          </a:prstGeom>
          <a:noFill/>
        </p:spPr>
        <p:txBody>
          <a:bodyPr wrap="square" rtlCol="0">
            <a:spAutoFit/>
          </a:bodyPr>
          <a:lstStyle/>
          <a:p>
            <a:pPr algn="ctr"/>
            <a:r>
              <a:rPr lang="en-US" sz="4800" dirty="0">
                <a:latin typeface="Letter-join No-Lead 8" panose="02000503000000020003" pitchFamily="50" charset="0"/>
              </a:rPr>
              <a:t>Attendance and punctuality</a:t>
            </a:r>
            <a:endParaRPr lang="en-US" dirty="0">
              <a:latin typeface="Letter-join No-Lead 8" panose="02000503000000020003" pitchFamily="50" charset="0"/>
            </a:endParaRPr>
          </a:p>
        </p:txBody>
      </p:sp>
    </p:spTree>
    <p:extLst>
      <p:ext uri="{BB962C8B-B14F-4D97-AF65-F5344CB8AC3E}">
        <p14:creationId xmlns:p14="http://schemas.microsoft.com/office/powerpoint/2010/main" val="31208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32C4DA59-B182-8C6B-71B1-49A478684927}"/>
              </a:ext>
            </a:extLst>
          </p:cNvPr>
          <p:cNvSpPr txBox="1"/>
          <p:nvPr/>
        </p:nvSpPr>
        <p:spPr>
          <a:xfrm>
            <a:off x="728213" y="721422"/>
            <a:ext cx="4390191" cy="584775"/>
          </a:xfrm>
          <a:prstGeom prst="rect">
            <a:avLst/>
          </a:prstGeom>
          <a:noFill/>
        </p:spPr>
        <p:txBody>
          <a:bodyPr wrap="square" rtlCol="0">
            <a:spAutoFit/>
          </a:bodyPr>
          <a:lstStyle/>
          <a:p>
            <a:r>
              <a:rPr lang="en-US" sz="3200" b="1" u="sng" dirty="0">
                <a:latin typeface="Letter-join No-Lead 8" panose="02000503000000020003" pitchFamily="50" charset="0"/>
              </a:rPr>
              <a:t>A typical week in Year </a:t>
            </a:r>
            <a:r>
              <a:rPr lang="en-US" sz="3200" b="1" u="sng" dirty="0" smtClean="0">
                <a:latin typeface="Letter-join No-Lead 8" panose="02000503000000020003" pitchFamily="50" charset="0"/>
              </a:rPr>
              <a:t>3</a:t>
            </a:r>
            <a:endParaRPr lang="en-US" sz="3200" b="1" u="sng" dirty="0">
              <a:latin typeface="Letter-join No-Lead 8" panose="02000503000000020003" pitchFamily="50" charset="0"/>
            </a:endParaRPr>
          </a:p>
        </p:txBody>
      </p:sp>
      <p:pic>
        <p:nvPicPr>
          <p:cNvPr id="3" name="Picture 2"/>
          <p:cNvPicPr>
            <a:picLocks noChangeAspect="1"/>
          </p:cNvPicPr>
          <p:nvPr/>
        </p:nvPicPr>
        <p:blipFill>
          <a:blip r:embed="rId3"/>
          <a:stretch>
            <a:fillRect/>
          </a:stretch>
        </p:blipFill>
        <p:spPr>
          <a:xfrm>
            <a:off x="575430" y="1768089"/>
            <a:ext cx="9496425" cy="4333875"/>
          </a:xfrm>
          <a:prstGeom prst="rect">
            <a:avLst/>
          </a:prstGeom>
        </p:spPr>
      </p:pic>
    </p:spTree>
    <p:extLst>
      <p:ext uri="{BB962C8B-B14F-4D97-AF65-F5344CB8AC3E}">
        <p14:creationId xmlns:p14="http://schemas.microsoft.com/office/powerpoint/2010/main" val="27080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2012" y="277058"/>
            <a:ext cx="9402516" cy="6508642"/>
          </a:xfrm>
          <a:prstGeom prst="rect">
            <a:avLst/>
          </a:prstGeom>
        </p:spPr>
      </p:pic>
      <p:sp>
        <p:nvSpPr>
          <p:cNvPr id="3" name="TextBox 2"/>
          <p:cNvSpPr txBox="1"/>
          <p:nvPr/>
        </p:nvSpPr>
        <p:spPr>
          <a:xfrm>
            <a:off x="2974019" y="4039339"/>
            <a:ext cx="568171" cy="369332"/>
          </a:xfrm>
          <a:prstGeom prst="rect">
            <a:avLst/>
          </a:prstGeom>
          <a:solidFill>
            <a:schemeClr val="bg1"/>
          </a:solidFill>
        </p:spPr>
        <p:txBody>
          <a:bodyPr wrap="square" rtlCol="0">
            <a:spAutoFit/>
          </a:bodyPr>
          <a:lstStyle/>
          <a:p>
            <a:r>
              <a:rPr lang="en-GB" sz="900" dirty="0" smtClean="0">
                <a:latin typeface="Letter-join No-Lead 8" panose="02000503000000020003" pitchFamily="50" charset="0"/>
              </a:rPr>
              <a:t>Hinduism </a:t>
            </a:r>
            <a:endParaRPr lang="en-GB" sz="900" dirty="0">
              <a:latin typeface="Letter-join No-Lead 8" panose="02000503000000020003" pitchFamily="50" charset="0"/>
            </a:endParaRPr>
          </a:p>
        </p:txBody>
      </p:sp>
    </p:spTree>
    <p:extLst>
      <p:ext uri="{BB962C8B-B14F-4D97-AF65-F5344CB8AC3E}">
        <p14:creationId xmlns:p14="http://schemas.microsoft.com/office/powerpoint/2010/main" val="2777045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0649CA9A-7FF6-33C8-83E3-1DC2845A9D2B}"/>
              </a:ext>
            </a:extLst>
          </p:cNvPr>
          <p:cNvSpPr txBox="1"/>
          <p:nvPr/>
        </p:nvSpPr>
        <p:spPr>
          <a:xfrm>
            <a:off x="914400" y="1430430"/>
            <a:ext cx="5534526" cy="1754326"/>
          </a:xfrm>
          <a:prstGeom prst="rect">
            <a:avLst/>
          </a:prstGeom>
          <a:noFill/>
        </p:spPr>
        <p:txBody>
          <a:bodyPr wrap="square" rtlCol="0">
            <a:spAutoFit/>
          </a:bodyPr>
          <a:lstStyle/>
          <a:p>
            <a:pPr algn="ctr"/>
            <a:r>
              <a:rPr lang="en-US" sz="5400" dirty="0">
                <a:latin typeface="Letter-join No-Lead 8" panose="02000503000000020003" pitchFamily="50" charset="0"/>
              </a:rPr>
              <a:t>School Uniform </a:t>
            </a:r>
          </a:p>
          <a:p>
            <a:pPr algn="ctr"/>
            <a:r>
              <a:rPr lang="en-US" sz="5400" dirty="0">
                <a:latin typeface="Letter-join No-Lead 8" panose="02000503000000020003" pitchFamily="50" charset="0"/>
              </a:rPr>
              <a:t>PE kit</a:t>
            </a:r>
            <a:endParaRPr lang="en-US" sz="2000" dirty="0">
              <a:latin typeface="Letter-join No-Lead 8" panose="02000503000000020003" pitchFamily="50" charset="0"/>
            </a:endParaRPr>
          </a:p>
        </p:txBody>
      </p:sp>
      <p:sp>
        <p:nvSpPr>
          <p:cNvPr id="3" name="TextBox 2">
            <a:extLst>
              <a:ext uri="{FF2B5EF4-FFF2-40B4-BE49-F238E27FC236}">
                <a16:creationId xmlns:a16="http://schemas.microsoft.com/office/drawing/2014/main" id="{E9CA2021-7DDB-40B6-7DB6-315B8B9276C6}"/>
              </a:ext>
            </a:extLst>
          </p:cNvPr>
          <p:cNvSpPr txBox="1"/>
          <p:nvPr/>
        </p:nvSpPr>
        <p:spPr>
          <a:xfrm>
            <a:off x="6091990" y="857089"/>
            <a:ext cx="6100010" cy="5262979"/>
          </a:xfrm>
          <a:prstGeom prst="rect">
            <a:avLst/>
          </a:prstGeom>
          <a:solidFill>
            <a:schemeClr val="bg1"/>
          </a:solidFill>
        </p:spPr>
        <p:txBody>
          <a:bodyPr wrap="square">
            <a:spAutoFit/>
          </a:bodyPr>
          <a:lstStyle/>
          <a:p>
            <a:pPr marL="165100" algn="ctr" fontAlgn="t"/>
            <a:r>
              <a:rPr lang="en-GB" sz="2400" b="0" i="0" u="none" strike="noStrike" dirty="0">
                <a:solidFill>
                  <a:srgbClr val="000000"/>
                </a:solidFill>
                <a:effectLst/>
                <a:latin typeface="Letter-join No-Lead 8" panose="02000503000000020003" pitchFamily="50" charset="0"/>
              </a:rPr>
              <a:t>Our PE day is </a:t>
            </a:r>
            <a:r>
              <a:rPr lang="en-GB" sz="2400" b="0" i="0" u="none" strike="noStrike" dirty="0" smtClean="0">
                <a:solidFill>
                  <a:srgbClr val="000000"/>
                </a:solidFill>
                <a:effectLst/>
                <a:latin typeface="Letter-join No-Lead 8" panose="02000503000000020003" pitchFamily="50" charset="0"/>
              </a:rPr>
              <a:t>Wednesday. </a:t>
            </a:r>
            <a:r>
              <a:rPr lang="en-GB" sz="2400" b="0" i="0" u="none" strike="noStrike" dirty="0">
                <a:solidFill>
                  <a:srgbClr val="000000"/>
                </a:solidFill>
                <a:effectLst/>
                <a:latin typeface="Letter-join No-Lead 8" panose="02000503000000020003" pitchFamily="50" charset="0"/>
              </a:rPr>
              <a:t>PE sessions will be done with PNE and Mrs </a:t>
            </a:r>
            <a:r>
              <a:rPr lang="en-GB" sz="2400" b="0" i="0" u="none" strike="noStrike" dirty="0" smtClean="0">
                <a:solidFill>
                  <a:srgbClr val="000000"/>
                </a:solidFill>
                <a:effectLst/>
                <a:latin typeface="Letter-join No-Lead 8" panose="02000503000000020003" pitchFamily="50" charset="0"/>
              </a:rPr>
              <a:t>Wilkinson </a:t>
            </a:r>
            <a:r>
              <a:rPr lang="en-GB" sz="2400" b="0" i="0" u="none" strike="noStrike" dirty="0">
                <a:solidFill>
                  <a:srgbClr val="000000"/>
                </a:solidFill>
                <a:effectLst/>
                <a:latin typeface="Letter-join No-Lead 8" panose="02000503000000020003" pitchFamily="50" charset="0"/>
              </a:rPr>
              <a:t>present.</a:t>
            </a:r>
          </a:p>
          <a:p>
            <a:pPr marL="165100" algn="ctr" fontAlgn="t"/>
            <a:endParaRPr lang="en-GB" sz="2400" b="0" i="0" u="none" strike="noStrike" dirty="0">
              <a:solidFill>
                <a:srgbClr val="000000"/>
              </a:solidFill>
              <a:effectLst/>
              <a:latin typeface="Letter-join No-Lead 8" panose="02000503000000020003" pitchFamily="50" charset="0"/>
            </a:endParaRPr>
          </a:p>
          <a:p>
            <a:pPr marL="165100" indent="0" algn="ctr" fontAlgn="t">
              <a:buNone/>
            </a:pPr>
            <a:r>
              <a:rPr lang="en-GB" sz="2400" dirty="0">
                <a:solidFill>
                  <a:srgbClr val="000000"/>
                </a:solidFill>
                <a:latin typeface="Letter-join No-Lead 8" panose="02000503000000020003" pitchFamily="50" charset="0"/>
              </a:rPr>
              <a:t>On this day, children can wear:</a:t>
            </a:r>
          </a:p>
          <a:p>
            <a:pPr marL="165100" indent="0" algn="ctr" fontAlgn="t">
              <a:buNone/>
            </a:pPr>
            <a:r>
              <a:rPr lang="en-GB" sz="2400" dirty="0">
                <a:solidFill>
                  <a:srgbClr val="000000"/>
                </a:solidFill>
                <a:latin typeface="Letter-join No-Lead 8" panose="02000503000000020003" pitchFamily="50" charset="0"/>
              </a:rPr>
              <a:t> </a:t>
            </a:r>
          </a:p>
          <a:p>
            <a:pPr marL="165100" indent="0" algn="ctr" fontAlgn="t">
              <a:buNone/>
            </a:pPr>
            <a:r>
              <a:rPr lang="en-GB" sz="2400" dirty="0">
                <a:solidFill>
                  <a:srgbClr val="000000"/>
                </a:solidFill>
                <a:latin typeface="Letter-join No-Lead 8" panose="02000503000000020003" pitchFamily="50" charset="0"/>
              </a:rPr>
              <a:t>School Uniform – PE: </a:t>
            </a:r>
          </a:p>
          <a:p>
            <a:pPr marL="165100" indent="0" algn="ctr" fontAlgn="t">
              <a:buNone/>
            </a:pPr>
            <a:r>
              <a:rPr lang="en-GB" sz="2400" dirty="0">
                <a:solidFill>
                  <a:srgbClr val="000000"/>
                </a:solidFill>
                <a:latin typeface="Letter-join No-Lead 8" panose="02000503000000020003" pitchFamily="50" charset="0"/>
              </a:rPr>
              <a:t>- Teal school hoody (with logo) or school jumper. </a:t>
            </a:r>
          </a:p>
          <a:p>
            <a:pPr marL="165100" indent="0" algn="ctr" fontAlgn="t">
              <a:buNone/>
            </a:pPr>
            <a:r>
              <a:rPr lang="en-GB" sz="2400" dirty="0">
                <a:solidFill>
                  <a:srgbClr val="000000"/>
                </a:solidFill>
                <a:latin typeface="Letter-join No-Lead 8" panose="02000503000000020003" pitchFamily="50" charset="0"/>
              </a:rPr>
              <a:t>- White t-shirt (with/without logo)</a:t>
            </a:r>
          </a:p>
          <a:p>
            <a:pPr marL="165100" indent="0" algn="ctr" fontAlgn="t">
              <a:buNone/>
            </a:pPr>
            <a:r>
              <a:rPr lang="en-GB" sz="2400" dirty="0">
                <a:solidFill>
                  <a:srgbClr val="000000"/>
                </a:solidFill>
                <a:latin typeface="Letter-join No-Lead 8" panose="02000503000000020003" pitchFamily="50" charset="0"/>
              </a:rPr>
              <a:t>- Plain black shorts, tracksuit bottoms or leggings.</a:t>
            </a:r>
          </a:p>
          <a:p>
            <a:pPr marL="165100" indent="0" algn="ctr" fontAlgn="t">
              <a:buNone/>
            </a:pPr>
            <a:r>
              <a:rPr lang="en-GB" sz="2400" dirty="0">
                <a:solidFill>
                  <a:srgbClr val="000000"/>
                </a:solidFill>
                <a:latin typeface="Letter-join No-Lead 8" panose="02000503000000020003" pitchFamily="50" charset="0"/>
              </a:rPr>
              <a:t>- Black/grey socks.</a:t>
            </a:r>
          </a:p>
          <a:p>
            <a:pPr marL="165100" indent="0" algn="ctr" fontAlgn="t">
              <a:buNone/>
            </a:pPr>
            <a:r>
              <a:rPr lang="en-GB" sz="2400" dirty="0">
                <a:solidFill>
                  <a:srgbClr val="000000"/>
                </a:solidFill>
                <a:latin typeface="Letter-join No-Lead 8" panose="02000503000000020003" pitchFamily="50" charset="0"/>
              </a:rPr>
              <a:t>- Trainers or black pumps.</a:t>
            </a:r>
          </a:p>
          <a:p>
            <a:pPr marL="165100" indent="0" algn="ctr" fontAlgn="t">
              <a:buNone/>
            </a:pPr>
            <a:endParaRPr lang="en-GB" sz="2400" dirty="0">
              <a:solidFill>
                <a:srgbClr val="000000"/>
              </a:solidFill>
              <a:latin typeface="Letter-join No-Lead 8" panose="02000503000000020003" pitchFamily="50" charset="0"/>
            </a:endParaRPr>
          </a:p>
          <a:p>
            <a:pPr marL="165100" indent="0" algn="ctr" fontAlgn="t">
              <a:buNone/>
            </a:pPr>
            <a:r>
              <a:rPr lang="en-GB" sz="2400" dirty="0">
                <a:solidFill>
                  <a:srgbClr val="000000"/>
                </a:solidFill>
                <a:latin typeface="Letter-join No-Lead 8" panose="02000503000000020003" pitchFamily="50" charset="0"/>
              </a:rPr>
              <a:t>Earrings must be removed or taped at home.</a:t>
            </a:r>
          </a:p>
        </p:txBody>
      </p:sp>
      <p:pic>
        <p:nvPicPr>
          <p:cNvPr id="4" name="Picture 2" descr="Pe Kit 1 Illustration - Twinkl">
            <a:extLst>
              <a:ext uri="{FF2B5EF4-FFF2-40B4-BE49-F238E27FC236}">
                <a16:creationId xmlns:a16="http://schemas.microsoft.com/office/drawing/2014/main" id="{9C7074E6-3C21-53A4-E312-4092BC8CB3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277" r="19194"/>
          <a:stretch/>
        </p:blipFill>
        <p:spPr bwMode="auto">
          <a:xfrm>
            <a:off x="338667" y="4605379"/>
            <a:ext cx="2421466"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444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4F6C7CA-AAE4-5039-18F6-E6C6A9205C4A}"/>
              </a:ext>
            </a:extLst>
          </p:cNvPr>
          <p:cNvSpPr txBox="1"/>
          <p:nvPr/>
        </p:nvSpPr>
        <p:spPr>
          <a:xfrm>
            <a:off x="224589" y="1351508"/>
            <a:ext cx="5871411" cy="3785652"/>
          </a:xfrm>
          <a:prstGeom prst="rect">
            <a:avLst/>
          </a:prstGeom>
          <a:noFill/>
        </p:spPr>
        <p:txBody>
          <a:bodyPr wrap="square" rtlCol="0">
            <a:spAutoFit/>
          </a:bodyPr>
          <a:lstStyle/>
          <a:p>
            <a:pPr marL="165100" indent="0" algn="ctr">
              <a:buNone/>
            </a:pPr>
            <a:r>
              <a:rPr lang="en-US" sz="2400" dirty="0">
                <a:latin typeface="Letter-join No-Lead 8" panose="02000503000000020003" pitchFamily="50" charset="0"/>
              </a:rPr>
              <a:t>Each Friday, we have a superstar </a:t>
            </a:r>
            <a:r>
              <a:rPr lang="en-US" sz="2400" dirty="0" smtClean="0">
                <a:latin typeface="Letter-join No-Lead 8" panose="02000503000000020003" pitchFamily="50" charset="0"/>
              </a:rPr>
              <a:t>assembly.</a:t>
            </a:r>
          </a:p>
          <a:p>
            <a:pPr marL="165100" indent="0" algn="ctr">
              <a:buNone/>
            </a:pPr>
            <a:endParaRPr lang="en-US" sz="2400" dirty="0">
              <a:latin typeface="Letter-join No-Lead 8" panose="02000503000000020003" pitchFamily="50" charset="0"/>
            </a:endParaRPr>
          </a:p>
          <a:p>
            <a:pPr marL="165100" indent="0" algn="ctr">
              <a:buNone/>
            </a:pPr>
            <a:r>
              <a:rPr lang="en-US" sz="2400" dirty="0">
                <a:latin typeface="Letter-join No-Lead 8" panose="02000503000000020003" pitchFamily="50" charset="0"/>
              </a:rPr>
              <a:t>You will be invited by </a:t>
            </a:r>
            <a:r>
              <a:rPr lang="en-US" sz="2400" dirty="0" smtClean="0">
                <a:latin typeface="Letter-join No-Lead 8" panose="02000503000000020003" pitchFamily="50" charset="0"/>
              </a:rPr>
              <a:t>text </a:t>
            </a:r>
            <a:r>
              <a:rPr lang="en-US" sz="2400" dirty="0">
                <a:latin typeface="Letter-join No-Lead 8" panose="02000503000000020003" pitchFamily="50" charset="0"/>
              </a:rPr>
              <a:t>on Thursday to attend on Friday if your child is receiving the certificate. </a:t>
            </a:r>
          </a:p>
          <a:p>
            <a:pPr marL="165100" indent="0" algn="ctr">
              <a:buNone/>
            </a:pPr>
            <a:r>
              <a:rPr lang="en-US" sz="2400" dirty="0">
                <a:latin typeface="Letter-join No-Lead 8" panose="02000503000000020003" pitchFamily="50" charset="0"/>
              </a:rPr>
              <a:t>2 people per child. </a:t>
            </a:r>
          </a:p>
          <a:p>
            <a:pPr marL="165100" indent="0" algn="ctr">
              <a:buNone/>
            </a:pPr>
            <a:endParaRPr lang="en-US" sz="2400" dirty="0">
              <a:latin typeface="Letter-join No-Lead 8" panose="02000503000000020003" pitchFamily="50" charset="0"/>
            </a:endParaRPr>
          </a:p>
          <a:p>
            <a:pPr marL="165100" indent="0" algn="ctr">
              <a:buNone/>
            </a:pPr>
            <a:endParaRPr lang="en-US" sz="2400" dirty="0">
              <a:latin typeface="Letter-join No-Lead 8" panose="02000503000000020003" pitchFamily="50" charset="0"/>
            </a:endParaRPr>
          </a:p>
          <a:p>
            <a:pPr marL="165100" indent="0" algn="ctr">
              <a:buNone/>
            </a:pPr>
            <a:r>
              <a:rPr lang="en-US" sz="2400" dirty="0">
                <a:latin typeface="Letter-join No-Lead 8" panose="02000503000000020003" pitchFamily="50" charset="0"/>
              </a:rPr>
              <a:t>Class Assembly: </a:t>
            </a:r>
          </a:p>
          <a:p>
            <a:pPr marL="165100" indent="0" algn="ctr">
              <a:buNone/>
            </a:pPr>
            <a:r>
              <a:rPr lang="en-US" sz="2400" dirty="0">
                <a:latin typeface="Letter-join No-Lead 8" panose="02000503000000020003" pitchFamily="50" charset="0"/>
              </a:rPr>
              <a:t>I will send a reminder 2 weeks before.</a:t>
            </a:r>
          </a:p>
        </p:txBody>
      </p:sp>
      <p:sp>
        <p:nvSpPr>
          <p:cNvPr id="12" name="TextBox 11">
            <a:extLst>
              <a:ext uri="{FF2B5EF4-FFF2-40B4-BE49-F238E27FC236}">
                <a16:creationId xmlns:a16="http://schemas.microsoft.com/office/drawing/2014/main" id="{B04AD4D7-BC3D-C767-DBB3-028AD51CE1E6}"/>
              </a:ext>
            </a:extLst>
          </p:cNvPr>
          <p:cNvSpPr txBox="1"/>
          <p:nvPr/>
        </p:nvSpPr>
        <p:spPr>
          <a:xfrm>
            <a:off x="6858000" y="2237874"/>
            <a:ext cx="4812632" cy="1323439"/>
          </a:xfrm>
          <a:prstGeom prst="rect">
            <a:avLst/>
          </a:prstGeom>
          <a:noFill/>
        </p:spPr>
        <p:txBody>
          <a:bodyPr wrap="square" rtlCol="0">
            <a:spAutoFit/>
          </a:bodyPr>
          <a:lstStyle/>
          <a:p>
            <a:r>
              <a:rPr lang="en-US" sz="8000" dirty="0">
                <a:latin typeface="Letter-join No-Lead 8" panose="02000503000000020003" pitchFamily="50" charset="0"/>
              </a:rPr>
              <a:t>Assemblies</a:t>
            </a:r>
            <a:endParaRPr lang="en-US" sz="3600" dirty="0">
              <a:latin typeface="Letter-join No-Lead 8" panose="02000503000000020003" pitchFamily="50" charset="0"/>
            </a:endParaRPr>
          </a:p>
        </p:txBody>
      </p:sp>
    </p:spTree>
    <p:extLst>
      <p:ext uri="{BB962C8B-B14F-4D97-AF65-F5344CB8AC3E}">
        <p14:creationId xmlns:p14="http://schemas.microsoft.com/office/powerpoint/2010/main" val="41868655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04AD4D7-BC3D-C767-DBB3-028AD51CE1E6}"/>
              </a:ext>
            </a:extLst>
          </p:cNvPr>
          <p:cNvSpPr txBox="1"/>
          <p:nvPr/>
        </p:nvSpPr>
        <p:spPr>
          <a:xfrm>
            <a:off x="938907" y="282800"/>
            <a:ext cx="5217172" cy="128867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GB" sz="5400" kern="1200" dirty="0">
                <a:latin typeface="Letter-join No-Lead 8" panose="02000503000000020003" pitchFamily="2" charset="0"/>
                <a:ea typeface="+mj-ea"/>
                <a:cs typeface="+mj-cs"/>
              </a:rPr>
              <a:t>School Trip</a:t>
            </a:r>
          </a:p>
        </p:txBody>
      </p:sp>
      <p:sp>
        <p:nvSpPr>
          <p:cNvPr id="8" name="TextBox 7">
            <a:extLst>
              <a:ext uri="{FF2B5EF4-FFF2-40B4-BE49-F238E27FC236}">
                <a16:creationId xmlns:a16="http://schemas.microsoft.com/office/drawing/2014/main" id="{94F6C7CA-AAE4-5039-18F6-E6C6A9205C4A}"/>
              </a:ext>
            </a:extLst>
          </p:cNvPr>
          <p:cNvSpPr txBox="1"/>
          <p:nvPr/>
        </p:nvSpPr>
        <p:spPr>
          <a:xfrm>
            <a:off x="938906" y="1715151"/>
            <a:ext cx="5217173" cy="4351338"/>
          </a:xfrm>
          <a:prstGeom prst="rect">
            <a:avLst/>
          </a:prstGeom>
        </p:spPr>
        <p:txBody>
          <a:bodyPr vert="horz" lIns="91440" tIns="45720" rIns="91440" bIns="45720" rtlCol="0">
            <a:normAutofit/>
          </a:bodyPr>
          <a:lstStyle/>
          <a:p>
            <a:pPr algn="ctr">
              <a:lnSpc>
                <a:spcPct val="130000"/>
              </a:lnSpc>
              <a:spcBef>
                <a:spcPts val="1000"/>
              </a:spcBef>
            </a:pPr>
            <a:r>
              <a:rPr lang="en-GB" sz="2400" kern="1200" dirty="0">
                <a:latin typeface="Letter-join No-Lead 8" panose="02000503000000020003" pitchFamily="2" charset="0"/>
              </a:rPr>
              <a:t>Memorable Experience – </a:t>
            </a:r>
            <a:r>
              <a:rPr lang="en-GB" sz="2400" kern="1200" dirty="0" smtClean="0">
                <a:latin typeface="Letter-join No-Lead 8" panose="02000503000000020003" pitchFamily="2" charset="0"/>
              </a:rPr>
              <a:t>Brockholes Wood</a:t>
            </a:r>
            <a:endParaRPr lang="en-GB" sz="2400" kern="1200" dirty="0">
              <a:latin typeface="Letter-join No-Lead 8" panose="02000503000000020003" pitchFamily="2" charset="0"/>
            </a:endParaRPr>
          </a:p>
          <a:p>
            <a:pPr algn="ctr">
              <a:lnSpc>
                <a:spcPct val="130000"/>
              </a:lnSpc>
              <a:spcBef>
                <a:spcPts val="1000"/>
              </a:spcBef>
            </a:pPr>
            <a:endParaRPr lang="en-GB" sz="2400" kern="1200" dirty="0">
              <a:latin typeface="Letter-join No-Lead 8" panose="02000503000000020003" pitchFamily="2" charset="0"/>
            </a:endParaRPr>
          </a:p>
          <a:p>
            <a:pPr algn="ctr">
              <a:lnSpc>
                <a:spcPct val="130000"/>
              </a:lnSpc>
              <a:spcBef>
                <a:spcPts val="1000"/>
              </a:spcBef>
            </a:pPr>
            <a:r>
              <a:rPr lang="en-GB" sz="2400" kern="1200" dirty="0">
                <a:latin typeface="Letter-join No-Lead 8" panose="02000503000000020003" pitchFamily="2" charset="0"/>
              </a:rPr>
              <a:t>Tuesday </a:t>
            </a:r>
            <a:r>
              <a:rPr lang="en-GB" sz="2400" dirty="0" smtClean="0">
                <a:latin typeface="Letter-join No-Lead 8" panose="02000503000000020003" pitchFamily="2" charset="0"/>
              </a:rPr>
              <a:t>21</a:t>
            </a:r>
            <a:r>
              <a:rPr lang="en-GB" sz="2400" baseline="30000" dirty="0" smtClean="0">
                <a:latin typeface="Letter-join No-Lead 8" panose="02000503000000020003" pitchFamily="2" charset="0"/>
              </a:rPr>
              <a:t>st</a:t>
            </a:r>
            <a:r>
              <a:rPr lang="en-GB" sz="2400" kern="1200" dirty="0" smtClean="0">
                <a:latin typeface="Letter-join No-Lead 8" panose="02000503000000020003" pitchFamily="2" charset="0"/>
              </a:rPr>
              <a:t> </a:t>
            </a:r>
            <a:r>
              <a:rPr lang="en-GB" sz="2400" kern="1200" dirty="0">
                <a:latin typeface="Letter-join No-Lead 8" panose="02000503000000020003" pitchFamily="2" charset="0"/>
              </a:rPr>
              <a:t>October</a:t>
            </a:r>
          </a:p>
          <a:p>
            <a:pPr algn="ctr">
              <a:lnSpc>
                <a:spcPct val="130000"/>
              </a:lnSpc>
              <a:spcBef>
                <a:spcPts val="1000"/>
              </a:spcBef>
            </a:pPr>
            <a:r>
              <a:rPr lang="en-GB" sz="2400" kern="1200" dirty="0">
                <a:latin typeface="Letter-join No-Lead 8" panose="02000503000000020003" pitchFamily="2" charset="0"/>
              </a:rPr>
              <a:t>Payment to be made on Parent Pay. </a:t>
            </a:r>
          </a:p>
          <a:p>
            <a:pPr algn="ctr">
              <a:lnSpc>
                <a:spcPct val="130000"/>
              </a:lnSpc>
              <a:spcBef>
                <a:spcPts val="1000"/>
              </a:spcBef>
            </a:pPr>
            <a:r>
              <a:rPr lang="en-GB" sz="2400" kern="1200" dirty="0" smtClean="0">
                <a:latin typeface="Letter-join No-Lead 8" panose="02000503000000020003" pitchFamily="2" charset="0"/>
              </a:rPr>
              <a:t>9:00am </a:t>
            </a:r>
            <a:r>
              <a:rPr lang="en-GB" sz="2400" kern="1200" dirty="0">
                <a:latin typeface="Letter-join No-Lead 8" panose="02000503000000020003" pitchFamily="2" charset="0"/>
              </a:rPr>
              <a:t>– </a:t>
            </a:r>
            <a:r>
              <a:rPr lang="en-GB" sz="2400" dirty="0">
                <a:latin typeface="Letter-join No-Lead 8" panose="02000503000000020003" pitchFamily="2" charset="0"/>
              </a:rPr>
              <a:t>3</a:t>
            </a:r>
            <a:r>
              <a:rPr lang="en-GB" sz="2400" kern="1200" dirty="0" smtClean="0">
                <a:latin typeface="Letter-join No-Lead 8" panose="02000503000000020003" pitchFamily="2" charset="0"/>
              </a:rPr>
              <a:t>:00pm</a:t>
            </a:r>
            <a:endParaRPr lang="en-GB" sz="2400" kern="1200" dirty="0">
              <a:latin typeface="Letter-join No-Lead 8" panose="02000503000000020003" pitchFamily="2" charset="0"/>
            </a:endParaRPr>
          </a:p>
          <a:p>
            <a:pPr algn="ctr">
              <a:lnSpc>
                <a:spcPct val="130000"/>
              </a:lnSpc>
              <a:spcBef>
                <a:spcPts val="1000"/>
              </a:spcBef>
            </a:pPr>
            <a:endParaRPr lang="en-GB" sz="2400" kern="1200" dirty="0">
              <a:latin typeface="Letter-join No-Lead 8" panose="02000503000000020003" pitchFamily="2" charset="0"/>
            </a:endParaRPr>
          </a:p>
        </p:txBody>
      </p:sp>
      <p:sp>
        <p:nvSpPr>
          <p:cNvPr id="1033" name="Date Placeholder 5">
            <a:extLst>
              <a:ext uri="{FF2B5EF4-FFF2-40B4-BE49-F238E27FC236}">
                <a16:creationId xmlns:a16="http://schemas.microsoft.com/office/drawing/2014/main" id="{14E2A4EF-9115-DE58-BCCD-3CA6AA3C487A}"/>
              </a:ext>
            </a:extLst>
          </p:cNvPr>
          <p:cNvSpPr>
            <a:spLocks noGrp="1"/>
          </p:cNvSpPr>
          <p:nvPr>
            <p:ph type="dt" sz="half" idx="15"/>
          </p:nvPr>
        </p:nvSpPr>
        <p:spPr>
          <a:xfrm>
            <a:off x="838200" y="6356350"/>
            <a:ext cx="2743200" cy="365125"/>
          </a:xfrm>
        </p:spPr>
        <p:txBody>
          <a:bodyPr/>
          <a:lstStyle/>
          <a:p>
            <a:pPr rtl="0">
              <a:spcAft>
                <a:spcPts val="600"/>
              </a:spcAft>
            </a:pPr>
            <a:r>
              <a:rPr lang="en-GB"/>
              <a:t>2/1/20XX</a:t>
            </a:r>
          </a:p>
        </p:txBody>
      </p:sp>
      <p:sp>
        <p:nvSpPr>
          <p:cNvPr id="1035" name="Footer Placeholder 6">
            <a:extLst>
              <a:ext uri="{FF2B5EF4-FFF2-40B4-BE49-F238E27FC236}">
                <a16:creationId xmlns:a16="http://schemas.microsoft.com/office/drawing/2014/main" id="{435147DB-EB2A-4521-AC15-A58660D6709D}"/>
              </a:ext>
            </a:extLst>
          </p:cNvPr>
          <p:cNvSpPr>
            <a:spLocks noGrp="1"/>
          </p:cNvSpPr>
          <p:nvPr>
            <p:ph type="ftr" sz="quarter" idx="16"/>
          </p:nvPr>
        </p:nvSpPr>
        <p:spPr>
          <a:xfrm>
            <a:off x="4038600" y="6356350"/>
            <a:ext cx="4114800" cy="365125"/>
          </a:xfrm>
        </p:spPr>
        <p:txBody>
          <a:bodyPr/>
          <a:lstStyle/>
          <a:p>
            <a:pPr rtl="0">
              <a:spcAft>
                <a:spcPts val="600"/>
              </a:spcAft>
            </a:pPr>
            <a:r>
              <a:rPr lang="en-GB"/>
              <a:t>PRESENTATION TITLE</a:t>
            </a:r>
          </a:p>
        </p:txBody>
      </p:sp>
      <p:sp>
        <p:nvSpPr>
          <p:cNvPr id="1037" name="Slide Number Placeholder 7">
            <a:extLst>
              <a:ext uri="{FF2B5EF4-FFF2-40B4-BE49-F238E27FC236}">
                <a16:creationId xmlns:a16="http://schemas.microsoft.com/office/drawing/2014/main" id="{3588F924-8B8E-FCD6-FE96-B372CDBF2361}"/>
              </a:ext>
            </a:extLst>
          </p:cNvPr>
          <p:cNvSpPr>
            <a:spLocks noGrp="1"/>
          </p:cNvSpPr>
          <p:nvPr>
            <p:ph type="sldNum" sz="quarter" idx="17"/>
          </p:nvPr>
        </p:nvSpPr>
        <p:spPr>
          <a:xfrm>
            <a:off x="8610600" y="6356350"/>
            <a:ext cx="2743200" cy="365125"/>
          </a:xfrm>
        </p:spPr>
        <p:txBody>
          <a:bodyPr/>
          <a:lstStyle/>
          <a:p>
            <a:pPr rtl="0">
              <a:spcAft>
                <a:spcPts val="600"/>
              </a:spcAft>
            </a:pPr>
            <a:fld id="{5EA792F7-1D9E-4C7E-A103-E8EDFDC2691E}" type="slidenum">
              <a:rPr lang="en-GB" smtClean="0"/>
              <a:pPr rtl="0">
                <a:spcAft>
                  <a:spcPts val="600"/>
                </a:spcAft>
              </a:pPr>
              <a:t>8</a:t>
            </a:fld>
            <a:endParaRPr lang="en-GB"/>
          </a:p>
        </p:txBody>
      </p:sp>
      <p:pic>
        <p:nvPicPr>
          <p:cNvPr id="3" name="Picture 2"/>
          <p:cNvPicPr>
            <a:picLocks noChangeAspect="1"/>
          </p:cNvPicPr>
          <p:nvPr/>
        </p:nvPicPr>
        <p:blipFill>
          <a:blip r:embed="rId2"/>
          <a:stretch>
            <a:fillRect/>
          </a:stretch>
        </p:blipFill>
        <p:spPr>
          <a:xfrm>
            <a:off x="7600001" y="303822"/>
            <a:ext cx="2837942" cy="2071806"/>
          </a:xfrm>
          <a:prstGeom prst="rect">
            <a:avLst/>
          </a:prstGeom>
        </p:spPr>
      </p:pic>
      <p:pic>
        <p:nvPicPr>
          <p:cNvPr id="5" name="Picture 4"/>
          <p:cNvPicPr>
            <a:picLocks noChangeAspect="1"/>
          </p:cNvPicPr>
          <p:nvPr/>
        </p:nvPicPr>
        <p:blipFill>
          <a:blip r:embed="rId3"/>
          <a:stretch>
            <a:fillRect/>
          </a:stretch>
        </p:blipFill>
        <p:spPr>
          <a:xfrm>
            <a:off x="7818568" y="2807641"/>
            <a:ext cx="2619375" cy="1743075"/>
          </a:xfrm>
          <a:prstGeom prst="rect">
            <a:avLst/>
          </a:prstGeom>
        </p:spPr>
      </p:pic>
      <p:pic>
        <p:nvPicPr>
          <p:cNvPr id="6" name="Picture 5"/>
          <p:cNvPicPr>
            <a:picLocks noChangeAspect="1"/>
          </p:cNvPicPr>
          <p:nvPr/>
        </p:nvPicPr>
        <p:blipFill>
          <a:blip r:embed="rId4"/>
          <a:stretch>
            <a:fillRect/>
          </a:stretch>
        </p:blipFill>
        <p:spPr>
          <a:xfrm>
            <a:off x="4995677" y="4873625"/>
            <a:ext cx="2466975" cy="1847850"/>
          </a:xfrm>
          <a:prstGeom prst="rect">
            <a:avLst/>
          </a:prstGeom>
        </p:spPr>
      </p:pic>
    </p:spTree>
    <p:extLst>
      <p:ext uri="{BB962C8B-B14F-4D97-AF65-F5344CB8AC3E}">
        <p14:creationId xmlns:p14="http://schemas.microsoft.com/office/powerpoint/2010/main" val="386660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6DB8235-1304-4172-AC66-0D702AECD94D}"/>
              </a:ext>
            </a:extLst>
          </p:cNvPr>
          <p:cNvSpPr>
            <a:spLocks noGrp="1"/>
          </p:cNvSpPr>
          <p:nvPr>
            <p:ph type="title"/>
          </p:nvPr>
        </p:nvSpPr>
        <p:spPr>
          <a:xfrm>
            <a:off x="1805338" y="231237"/>
            <a:ext cx="9015062" cy="6084896"/>
          </a:xfrm>
        </p:spPr>
        <p:txBody>
          <a:bodyPr rtlCol="0">
            <a:normAutofit fontScale="90000"/>
          </a:bodyPr>
          <a:lstStyle/>
          <a:p>
            <a:pPr rtl="0"/>
            <a:r>
              <a:rPr lang="en-GB" sz="4000" b="1" dirty="0">
                <a:latin typeface="Letter-join No-Lead 8" panose="02000503000000020003" pitchFamily="50" charset="0"/>
              </a:rPr>
              <a:t>Reading</a:t>
            </a: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a:latin typeface="Letter-join No-Lead 8" panose="02000503000000020003" pitchFamily="50" charset="0"/>
              </a:rPr>
              <a:t>In Year </a:t>
            </a:r>
            <a:r>
              <a:rPr lang="en-GB" sz="2800" dirty="0" smtClean="0">
                <a:latin typeface="Letter-join No-Lead 8" panose="02000503000000020003" pitchFamily="50" charset="0"/>
              </a:rPr>
              <a:t>3 </a:t>
            </a:r>
            <a:r>
              <a:rPr lang="en-GB" sz="2800" dirty="0">
                <a:latin typeface="Letter-join No-Lead 8" panose="02000503000000020003" pitchFamily="50" charset="0"/>
              </a:rPr>
              <a:t>the expectation is to read 3-4 times a week for 10 minutes, each day. </a:t>
            </a:r>
            <a:br>
              <a:rPr lang="en-GB" sz="2800" dirty="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a:latin typeface="Letter-join No-Lead 8" panose="02000503000000020003" pitchFamily="50" charset="0"/>
              </a:rPr>
              <a:t>Please sign their book once read so we can change it in school. </a:t>
            </a:r>
            <a:br>
              <a:rPr lang="en-GB" sz="2800" dirty="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a:latin typeface="Letter-join No-Lead 8" panose="02000503000000020003" pitchFamily="50" charset="0"/>
              </a:rPr>
              <a:t>Children will choose their own new reading book, to encourage enjoyment and independence. </a:t>
            </a:r>
            <a:r>
              <a:rPr lang="en-GB" sz="2800" dirty="0" smtClean="0">
                <a:latin typeface="Letter-join No-Lead 8" panose="02000503000000020003" pitchFamily="50" charset="0"/>
              </a:rPr>
              <a:t/>
            </a:r>
            <a:br>
              <a:rPr lang="en-GB" sz="2800" dirty="0" smtClean="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smtClean="0">
                <a:latin typeface="Letter-join No-Lead 8" panose="02000503000000020003" pitchFamily="50" charset="0"/>
              </a:rPr>
              <a:t>If children do not read at least 3 times per week, they will do it during their own time in school. </a:t>
            </a: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endParaRPr lang="en-GB" sz="2800" dirty="0">
              <a:latin typeface="Letter-join No-Lead 8" panose="02000503000000020003" pitchFamily="50" charset="0"/>
            </a:endParaRPr>
          </a:p>
        </p:txBody>
      </p:sp>
    </p:spTree>
    <p:extLst>
      <p:ext uri="{BB962C8B-B14F-4D97-AF65-F5344CB8AC3E}">
        <p14:creationId xmlns:p14="http://schemas.microsoft.com/office/powerpoint/2010/main" val="2144753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6DB8235-1304-4172-AC66-0D702AECD94D}"/>
              </a:ext>
            </a:extLst>
          </p:cNvPr>
          <p:cNvSpPr>
            <a:spLocks noGrp="1"/>
          </p:cNvSpPr>
          <p:nvPr>
            <p:ph type="title"/>
          </p:nvPr>
        </p:nvSpPr>
        <p:spPr>
          <a:xfrm>
            <a:off x="1805338" y="231237"/>
            <a:ext cx="9015062" cy="6084896"/>
          </a:xfrm>
        </p:spPr>
        <p:txBody>
          <a:bodyPr rtlCol="0">
            <a:normAutofit/>
          </a:bodyPr>
          <a:lstStyle/>
          <a:p>
            <a:pPr rtl="0"/>
            <a:r>
              <a:rPr lang="en-GB" sz="5400" dirty="0">
                <a:latin typeface="Letter-join No-Lead 8" panose="02000503000000020003" pitchFamily="50" charset="0"/>
              </a:rPr>
              <a:t>Assessment </a:t>
            </a:r>
            <a:r>
              <a:rPr lang="en-GB" sz="4000" dirty="0">
                <a:latin typeface="Letter-join No-Lead 8" panose="02000503000000020003" pitchFamily="50" charset="0"/>
              </a:rPr>
              <a:t/>
            </a:r>
            <a:br>
              <a:rPr lang="en-GB" sz="4000" dirty="0">
                <a:latin typeface="Letter-join No-Lead 8" panose="02000503000000020003" pitchFamily="50" charset="0"/>
              </a:rPr>
            </a:br>
            <a:r>
              <a:rPr lang="en-GB" sz="4000" dirty="0">
                <a:latin typeface="Letter-join No-Lead 8" panose="02000503000000020003" pitchFamily="50" charset="0"/>
              </a:rPr>
              <a:t/>
            </a:r>
            <a:br>
              <a:rPr lang="en-GB" sz="4000" dirty="0">
                <a:latin typeface="Letter-join No-Lead 8" panose="02000503000000020003" pitchFamily="50" charset="0"/>
              </a:rPr>
            </a:br>
            <a:r>
              <a:rPr lang="en-GB" sz="2800" dirty="0">
                <a:latin typeface="Letter-join No-Lead 8" panose="02000503000000020003" pitchFamily="50" charset="0"/>
              </a:rPr>
              <a:t>Once a term, the children take part in assessments called NFER’s. These are completed over 5 days. They allow us to track the progress of the children and establish where intervention/challenge is needed. The children have completed these in previous years and it’s ‘normal’ to them and is always a positive experience</a:t>
            </a:r>
            <a:r>
              <a:rPr lang="en-GB" sz="2800" dirty="0" smtClean="0">
                <a:latin typeface="Letter-join No-Lead 8" panose="02000503000000020003" pitchFamily="50" charset="0"/>
              </a:rPr>
              <a:t>.</a:t>
            </a:r>
            <a:br>
              <a:rPr lang="en-GB" sz="2800" dirty="0" smtClean="0">
                <a:latin typeface="Letter-join No-Lead 8" panose="02000503000000020003" pitchFamily="50" charset="0"/>
              </a:rPr>
            </a:br>
            <a:r>
              <a:rPr lang="en-GB" sz="2800" dirty="0">
                <a:latin typeface="Letter-join No-Lead 8" panose="02000503000000020003" pitchFamily="50" charset="0"/>
              </a:rPr>
              <a:t/>
            </a:r>
            <a:br>
              <a:rPr lang="en-GB" sz="2800" dirty="0">
                <a:latin typeface="Letter-join No-Lead 8" panose="02000503000000020003" pitchFamily="50" charset="0"/>
              </a:rPr>
            </a:br>
            <a:r>
              <a:rPr lang="en-GB" sz="2800" dirty="0" smtClean="0">
                <a:latin typeface="Letter-join No-Lead 8" panose="02000503000000020003" pitchFamily="50" charset="0"/>
              </a:rPr>
              <a:t>Spelling – Each week the children are given 6 spellings to practice for a spelling test on Friday.</a:t>
            </a:r>
            <a:endParaRPr lang="en-GB" sz="2800" dirty="0">
              <a:latin typeface="Letter-join No-Lead 8" panose="02000503000000020003" pitchFamily="50" charset="0"/>
            </a:endParaRPr>
          </a:p>
        </p:txBody>
      </p:sp>
    </p:spTree>
    <p:extLst>
      <p:ext uri="{BB962C8B-B14F-4D97-AF65-F5344CB8AC3E}">
        <p14:creationId xmlns:p14="http://schemas.microsoft.com/office/powerpoint/2010/main" val="615858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8B5B4-ABBF-0804-FAFA-2577300B0C82}"/>
              </a:ext>
            </a:extLst>
          </p:cNvPr>
          <p:cNvSpPr>
            <a:spLocks noGrp="1"/>
          </p:cNvSpPr>
          <p:nvPr>
            <p:ph type="title"/>
          </p:nvPr>
        </p:nvSpPr>
        <p:spPr>
          <a:xfrm>
            <a:off x="2906003" y="454285"/>
            <a:ext cx="8693330" cy="2974715"/>
          </a:xfrm>
        </p:spPr>
        <p:txBody>
          <a:bodyPr>
            <a:noAutofit/>
          </a:bodyPr>
          <a:lstStyle/>
          <a:p>
            <a:r>
              <a:rPr lang="en-US" sz="3600" dirty="0">
                <a:latin typeface="Letter-join No-Lead 8" panose="02000503000000020003" pitchFamily="50" charset="0"/>
              </a:rPr>
              <a:t>Keep up to date with what’s happening on:</a:t>
            </a:r>
            <a:br>
              <a:rPr lang="en-US" sz="3600" dirty="0">
                <a:latin typeface="Letter-join No-Lead 8" panose="02000503000000020003" pitchFamily="50" charset="0"/>
              </a:rPr>
            </a:br>
            <a:r>
              <a:rPr lang="en-US" sz="3600" dirty="0">
                <a:latin typeface="Letter-join No-Lead 8" panose="02000503000000020003" pitchFamily="50" charset="0"/>
              </a:rPr>
              <a:t/>
            </a:r>
            <a:br>
              <a:rPr lang="en-US" sz="3600" dirty="0">
                <a:latin typeface="Letter-join No-Lead 8" panose="02000503000000020003" pitchFamily="50" charset="0"/>
              </a:rPr>
            </a:br>
            <a:r>
              <a:rPr lang="en-US" sz="3600" dirty="0">
                <a:latin typeface="Letter-join No-Lead 8" panose="02000503000000020003" pitchFamily="50" charset="0"/>
              </a:rPr>
              <a:t>- Class Dojo</a:t>
            </a:r>
            <a:br>
              <a:rPr lang="en-US" sz="3600" dirty="0">
                <a:latin typeface="Letter-join No-Lead 8" panose="02000503000000020003" pitchFamily="50" charset="0"/>
              </a:rPr>
            </a:br>
            <a:r>
              <a:rPr lang="en-US" sz="3600" dirty="0">
                <a:latin typeface="Letter-join No-Lead 8" panose="02000503000000020003" pitchFamily="50" charset="0"/>
              </a:rPr>
              <a:t>- Class pages on the school website</a:t>
            </a:r>
            <a:r>
              <a:rPr lang="en-US" sz="3600" dirty="0" smtClean="0">
                <a:latin typeface="Letter-join No-Lead 8" panose="02000503000000020003" pitchFamily="50" charset="0"/>
              </a:rPr>
              <a:t>.</a:t>
            </a:r>
            <a:endParaRPr lang="en-US" sz="3600" dirty="0">
              <a:latin typeface="Letter-join No-Lead 8" panose="02000503000000020003" pitchFamily="50" charset="0"/>
            </a:endParaRPr>
          </a:p>
        </p:txBody>
      </p:sp>
      <p:sp>
        <p:nvSpPr>
          <p:cNvPr id="7" name="Title 1">
            <a:extLst>
              <a:ext uri="{FF2B5EF4-FFF2-40B4-BE49-F238E27FC236}">
                <a16:creationId xmlns:a16="http://schemas.microsoft.com/office/drawing/2014/main" id="{0F89CE8D-CC00-FAC9-42B2-B70B2920B201}"/>
              </a:ext>
            </a:extLst>
          </p:cNvPr>
          <p:cNvSpPr txBox="1">
            <a:spLocks/>
          </p:cNvSpPr>
          <p:nvPr/>
        </p:nvSpPr>
        <p:spPr>
          <a:xfrm>
            <a:off x="128937" y="4235115"/>
            <a:ext cx="8693330" cy="1540043"/>
          </a:xfrm>
          <a:prstGeom prst="rect">
            <a:avLst/>
          </a:prstGeom>
        </p:spPr>
        <p:txBody>
          <a:bodyPr vert="horz" lIns="91440" tIns="45720" rIns="91440" bIns="45720" rtlCol="0" anchor="ctr">
            <a:noAutofit/>
          </a:bodyPr>
          <a:lstStyle>
            <a:lvl1pPr algn="ctr" defTabSz="914400" rtl="0" eaLnBrk="1" latinLnBrk="0" hangingPunct="1">
              <a:lnSpc>
                <a:spcPct val="100000"/>
              </a:lnSpc>
              <a:spcBef>
                <a:spcPct val="0"/>
              </a:spcBef>
              <a:buNone/>
              <a:defRPr sz="4400" kern="1200">
                <a:solidFill>
                  <a:schemeClr val="tx1"/>
                </a:solidFill>
                <a:latin typeface="+mj-lt"/>
                <a:ea typeface="+mj-ea"/>
                <a:cs typeface="+mj-cs"/>
              </a:defRPr>
            </a:lvl1pPr>
          </a:lstStyle>
          <a:p>
            <a:r>
              <a:rPr lang="en-US" sz="3600" dirty="0">
                <a:latin typeface="Letter-join No-Lead 8" panose="02000503000000020003" pitchFamily="50" charset="0"/>
              </a:rPr>
              <a:t>Contact me by:</a:t>
            </a:r>
          </a:p>
          <a:p>
            <a:r>
              <a:rPr lang="en-US" sz="3600" dirty="0">
                <a:latin typeface="Letter-join No-Lead 8" panose="02000503000000020003" pitchFamily="50" charset="0"/>
              </a:rPr>
              <a:t>- Calling the office to arrange call/meeting</a:t>
            </a:r>
          </a:p>
          <a:p>
            <a:pPr marL="571500" indent="-571500">
              <a:buFontTx/>
              <a:buChar char="-"/>
            </a:pPr>
            <a:r>
              <a:rPr lang="en-US" sz="3600" dirty="0" smtClean="0">
                <a:latin typeface="Letter-join No-Lead 8" panose="02000503000000020003" pitchFamily="50" charset="0"/>
              </a:rPr>
              <a:t>Start/End </a:t>
            </a:r>
            <a:r>
              <a:rPr lang="en-US" sz="3600" dirty="0">
                <a:latin typeface="Letter-join No-Lead 8" panose="02000503000000020003" pitchFamily="50" charset="0"/>
              </a:rPr>
              <a:t>of </a:t>
            </a:r>
            <a:r>
              <a:rPr lang="en-US" sz="3600" dirty="0" smtClean="0">
                <a:latin typeface="Letter-join No-Lead 8" panose="02000503000000020003" pitchFamily="50" charset="0"/>
              </a:rPr>
              <a:t>day</a:t>
            </a:r>
          </a:p>
          <a:p>
            <a:pPr marL="571500" indent="-571500">
              <a:buFontTx/>
              <a:buChar char="-"/>
            </a:pPr>
            <a:r>
              <a:rPr lang="en-US" sz="3600" dirty="0" smtClean="0">
                <a:latin typeface="Letter-join No-Lead 8" panose="02000503000000020003" pitchFamily="50" charset="0"/>
              </a:rPr>
              <a:t>You cannot contact me on Dojo</a:t>
            </a:r>
            <a:endParaRPr lang="en-US" sz="3600" dirty="0">
              <a:latin typeface="Letter-join No-Lead 8" panose="02000503000000020003" pitchFamily="50" charset="0"/>
            </a:endParaRPr>
          </a:p>
        </p:txBody>
      </p:sp>
    </p:spTree>
    <p:extLst>
      <p:ext uri="{BB962C8B-B14F-4D97-AF65-F5344CB8AC3E}">
        <p14:creationId xmlns:p14="http://schemas.microsoft.com/office/powerpoint/2010/main" val="2870404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209C3A7-31E6-4EE8-BF99-2440C094C970}"/>
              </a:ext>
            </a:extLst>
          </p:cNvPr>
          <p:cNvSpPr>
            <a:spLocks noGrp="1"/>
          </p:cNvSpPr>
          <p:nvPr>
            <p:ph type="ctrTitle"/>
          </p:nvPr>
        </p:nvSpPr>
        <p:spPr>
          <a:xfrm>
            <a:off x="7012298" y="1610840"/>
            <a:ext cx="4203323" cy="2927350"/>
          </a:xfrm>
        </p:spPr>
        <p:txBody>
          <a:bodyPr rtlCol="0"/>
          <a:lstStyle/>
          <a:p>
            <a:pPr rtl="0"/>
            <a:r>
              <a:rPr lang="en-GB" dirty="0">
                <a:latin typeface="Letter-join No-Lead 8" panose="02000503000000020003" pitchFamily="50" charset="0"/>
              </a:rPr>
              <a:t>THANK YOU</a:t>
            </a:r>
          </a:p>
        </p:txBody>
      </p:sp>
      <p:sp>
        <p:nvSpPr>
          <p:cNvPr id="8" name="Subtitle 7">
            <a:extLst>
              <a:ext uri="{FF2B5EF4-FFF2-40B4-BE49-F238E27FC236}">
                <a16:creationId xmlns:a16="http://schemas.microsoft.com/office/drawing/2014/main" id="{E0BE5AE7-0A6C-4369-BD8C-2F815E4F3E2F}"/>
              </a:ext>
            </a:extLst>
          </p:cNvPr>
          <p:cNvSpPr>
            <a:spLocks noGrp="1"/>
          </p:cNvSpPr>
          <p:nvPr>
            <p:ph type="subTitle" idx="1"/>
          </p:nvPr>
        </p:nvSpPr>
        <p:spPr>
          <a:xfrm>
            <a:off x="976381" y="2890271"/>
            <a:ext cx="4203323" cy="1647919"/>
          </a:xfrm>
        </p:spPr>
        <p:txBody>
          <a:bodyPr rtlCol="0">
            <a:normAutofit/>
          </a:bodyPr>
          <a:lstStyle/>
          <a:p>
            <a:pPr rtl="0"/>
            <a:r>
              <a:rPr lang="en-GB" sz="4400" dirty="0">
                <a:latin typeface="Letter-join No-Lead 8" panose="02000503000000020003" pitchFamily="50" charset="0"/>
              </a:rPr>
              <a:t>Any Questions?</a:t>
            </a:r>
          </a:p>
        </p:txBody>
      </p:sp>
    </p:spTree>
    <p:extLst>
      <p:ext uri="{BB962C8B-B14F-4D97-AF65-F5344CB8AC3E}">
        <p14:creationId xmlns:p14="http://schemas.microsoft.com/office/powerpoint/2010/main" val="679062198"/>
      </p:ext>
    </p:extLst>
  </p:cSld>
  <p:clrMapOvr>
    <a:masterClrMapping/>
  </p:clrMapOvr>
</p:sld>
</file>

<file path=ppt/theme/theme1.xml><?xml version="1.0" encoding="utf-8"?>
<a:theme xmlns:a="http://schemas.openxmlformats.org/drawingml/2006/main" name="1_FunkyShapesVTI">
  <a:themeElements>
    <a:clrScheme name="Custom 15">
      <a:dk1>
        <a:sysClr val="windowText" lastClr="000000"/>
      </a:dk1>
      <a:lt1>
        <a:sysClr val="window" lastClr="FFFFFF"/>
      </a:lt1>
      <a:dk2>
        <a:srgbClr val="2D2D2D"/>
      </a:dk2>
      <a:lt2>
        <a:srgbClr val="F3FFF8"/>
      </a:lt2>
      <a:accent1>
        <a:srgbClr val="FF80BD"/>
      </a:accent1>
      <a:accent2>
        <a:srgbClr val="1EB9D3"/>
      </a:accent2>
      <a:accent3>
        <a:srgbClr val="21C46B"/>
      </a:accent3>
      <a:accent4>
        <a:srgbClr val="EA9600"/>
      </a:accent4>
      <a:accent5>
        <a:srgbClr val="F43B56"/>
      </a:accent5>
      <a:accent6>
        <a:srgbClr val="4B56E8"/>
      </a:accent6>
      <a:hlink>
        <a:srgbClr val="8F61FF"/>
      </a:hlink>
      <a:folHlink>
        <a:srgbClr val="F900A0"/>
      </a:folHlink>
    </a:clrScheme>
    <a:fontScheme name="Custom 7">
      <a:majorFont>
        <a:latin typeface="Source Sans Pro "/>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5179.tgt.Office_50301497_TF56398539_Win32_OJ112196124" id="{59F5B79B-A114-42BE-8624-FBB32ED976AF}" vid="{7D4A1853-B7EE-49F5-A1E6-158A3B3A25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02d2f72-8ad0-4b86-bcd9-bf50968d24a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37C641787C446A8B29371AE43FFC2" ma:contentTypeVersion="15" ma:contentTypeDescription="Create a new document." ma:contentTypeScope="" ma:versionID="d2e9f3836af103c5de3f16009c6a228c">
  <xsd:schema xmlns:xsd="http://www.w3.org/2001/XMLSchema" xmlns:xs="http://www.w3.org/2001/XMLSchema" xmlns:p="http://schemas.microsoft.com/office/2006/metadata/properties" xmlns:ns3="602d2f72-8ad0-4b86-bcd9-bf50968d24a7" xmlns:ns4="4e89dc58-8531-4fa3-88db-6389957ad094" targetNamespace="http://schemas.microsoft.com/office/2006/metadata/properties" ma:root="true" ma:fieldsID="18511cd8211e66c1d21977c4fbb9ffd2" ns3:_="" ns4:_="">
    <xsd:import namespace="602d2f72-8ad0-4b86-bcd9-bf50968d24a7"/>
    <xsd:import namespace="4e89dc58-8531-4fa3-88db-6389957ad094"/>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SearchProperties" minOccurs="0"/>
                <xsd:element ref="ns3:MediaServiceDateTaken" minOccurs="0"/>
                <xsd:element ref="ns3:MediaServiceSystemTags" minOccurs="0"/>
                <xsd:element ref="ns3:_activity" minOccurs="0"/>
                <xsd:element ref="ns4:SharedWithUsers" minOccurs="0"/>
                <xsd:element ref="ns4:SharedWithDetails" minOccurs="0"/>
                <xsd:element ref="ns4:SharingHintHash"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d2f72-8ad0-4b86-bcd9-bf50968d24a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_activity" ma:index="17" nillable="true" ma:displayName="_activity" ma:hidden="true" ma:internalName="_activity">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e89dc58-8531-4fa3-88db-6389957ad09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9C5E83-33D9-4150-939F-50A6208AC3A6}">
  <ds:schemaRefs>
    <ds:schemaRef ds:uri="http://schemas.microsoft.com/office/2006/documentManagement/types"/>
    <ds:schemaRef ds:uri="http://schemas.microsoft.com/office/infopath/2007/PartnerControls"/>
    <ds:schemaRef ds:uri="http://purl.org/dc/elements/1.1/"/>
    <ds:schemaRef ds:uri="4e89dc58-8531-4fa3-88db-6389957ad094"/>
    <ds:schemaRef ds:uri="http://purl.org/dc/dcmitype/"/>
    <ds:schemaRef ds:uri="http://schemas.microsoft.com/office/2006/metadata/properties"/>
    <ds:schemaRef ds:uri="602d2f72-8ad0-4b86-bcd9-bf50968d24a7"/>
    <ds:schemaRef ds:uri="http://www.w3.org/XML/1998/namespace"/>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6E7CF8E4-C7DB-483F-BF87-0E7A541127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2d2f72-8ad0-4b86-bcd9-bf50968d24a7"/>
    <ds:schemaRef ds:uri="4e89dc58-8531-4fa3-88db-6389957ad0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AAD304-2F93-484D-AB63-54EA4F7407AA}">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1_FunkyShapesVTI</Template>
  <TotalTime>2530</TotalTime>
  <Words>450</Words>
  <Application>Microsoft Office PowerPoint</Application>
  <PresentationFormat>Widescreen</PresentationFormat>
  <Paragraphs>76</Paragraphs>
  <Slides>12</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Letter-join No-Lead 8</vt:lpstr>
      <vt:lpstr>Source Sans Pro</vt:lpstr>
      <vt:lpstr>Source Sans Pro </vt:lpstr>
      <vt:lpstr>Source Sans Pro SemiBold</vt:lpstr>
      <vt:lpstr>1_FunkyShapesVTI</vt:lpstr>
      <vt:lpstr>PowerPoint Presentation</vt:lpstr>
      <vt:lpstr>Class Staff</vt:lpstr>
      <vt:lpstr>PowerPoint Presentation</vt:lpstr>
      <vt:lpstr>PowerPoint Presentation</vt:lpstr>
      <vt:lpstr>PowerPoint Presentation</vt:lpstr>
      <vt:lpstr>PowerPoint Presentation</vt:lpstr>
      <vt:lpstr>PowerPoint Presentation</vt:lpstr>
      <vt:lpstr>PowerPoint Presentation</vt:lpstr>
      <vt:lpstr>Reading  In Year 3 the expectation is to read 3-4 times a week for 10 minutes, each day.   Please sign their book once read so we can change it in school.   Children will choose their own new reading book, to encourage enjoyment and independence.   If children do not read at least 3 times per week, they will do it during their own time in school.   </vt:lpstr>
      <vt:lpstr>Assessment   Once a term, the children take part in assessments called NFER’s. These are completed over 5 days. They allow us to track the progress of the children and establish where intervention/challenge is needed. The children have completed these in previous years and it’s ‘normal’ to them and is always a positive experience.  Spelling – Each week the children are given 6 spellings to practice for a spelling test on Friday.</vt:lpstr>
      <vt:lpstr>Keep up to date with what’s happening on:  - Class Dojo - Class pages on the school website.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Meet the Teacher</dc:title>
  <dc:creator>Jessica Beck</dc:creator>
  <cp:lastModifiedBy>Nic Reeder</cp:lastModifiedBy>
  <cp:revision>21</cp:revision>
  <dcterms:created xsi:type="dcterms:W3CDTF">2022-08-28T13:50:23Z</dcterms:created>
  <dcterms:modified xsi:type="dcterms:W3CDTF">2025-09-08T06:49:31Z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0x0101005FA37C641787C446A8B29371AE43FFC2</vt:lpwstr>
  </property>
</Properties>
</file>